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6"/>
  </p:notesMasterIdLst>
  <p:sldIdLst>
    <p:sldId id="307" r:id="rId2"/>
    <p:sldId id="693" r:id="rId3"/>
    <p:sldId id="261" r:id="rId4"/>
    <p:sldId id="262" r:id="rId5"/>
    <p:sldId id="263" r:id="rId6"/>
    <p:sldId id="269" r:id="rId7"/>
    <p:sldId id="300" r:id="rId8"/>
    <p:sldId id="291" r:id="rId9"/>
    <p:sldId id="265" r:id="rId10"/>
    <p:sldId id="266" r:id="rId11"/>
    <p:sldId id="559" r:id="rId12"/>
    <p:sldId id="554" r:id="rId13"/>
    <p:sldId id="694" r:id="rId14"/>
    <p:sldId id="695" r:id="rId15"/>
    <p:sldId id="292" r:id="rId16"/>
    <p:sldId id="270" r:id="rId17"/>
    <p:sldId id="696" r:id="rId18"/>
    <p:sldId id="295" r:id="rId19"/>
    <p:sldId id="304" r:id="rId20"/>
    <p:sldId id="667" r:id="rId21"/>
    <p:sldId id="668" r:id="rId22"/>
    <p:sldId id="650" r:id="rId23"/>
    <p:sldId id="645" r:id="rId24"/>
    <p:sldId id="661" r:id="rId25"/>
    <p:sldId id="662" r:id="rId26"/>
    <p:sldId id="258" r:id="rId27"/>
    <p:sldId id="285" r:id="rId28"/>
    <p:sldId id="658" r:id="rId29"/>
    <p:sldId id="659" r:id="rId30"/>
    <p:sldId id="688" r:id="rId31"/>
    <p:sldId id="268" r:id="rId32"/>
    <p:sldId id="273" r:id="rId33"/>
    <p:sldId id="631" r:id="rId34"/>
    <p:sldId id="669" r:id="rId35"/>
    <p:sldId id="674" r:id="rId36"/>
    <p:sldId id="686" r:id="rId37"/>
    <p:sldId id="689" r:id="rId38"/>
    <p:sldId id="677" r:id="rId39"/>
    <p:sldId id="308" r:id="rId40"/>
    <p:sldId id="310" r:id="rId41"/>
    <p:sldId id="305" r:id="rId42"/>
    <p:sldId id="327" r:id="rId43"/>
    <p:sldId id="280" r:id="rId44"/>
    <p:sldId id="565" r:id="rId45"/>
    <p:sldId id="682" r:id="rId46"/>
    <p:sldId id="320" r:id="rId47"/>
    <p:sldId id="683" r:id="rId48"/>
    <p:sldId id="691" r:id="rId49"/>
    <p:sldId id="309" r:id="rId50"/>
    <p:sldId id="680" r:id="rId51"/>
    <p:sldId id="323" r:id="rId52"/>
    <p:sldId id="329" r:id="rId53"/>
    <p:sldId id="690" r:id="rId54"/>
    <p:sldId id="685" r:id="rId5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A0E01-4FD1-4D23-AA85-BF4798013CA5}" v="278" dt="2023-06-12T14:01:38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61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Wick" userId="85efb633-acf6-425d-a271-4f136bfa2fb0" providerId="ADAL" clId="{9FAA0E01-4FD1-4D23-AA85-BF4798013CA5}"/>
    <pc:docChg chg="undo redo custSel addSld delSld modSld sldOrd">
      <pc:chgData name="Felix Wick" userId="85efb633-acf6-425d-a271-4f136bfa2fb0" providerId="ADAL" clId="{9FAA0E01-4FD1-4D23-AA85-BF4798013CA5}" dt="2023-06-12T14:04:27.350" v="2240" actId="20577"/>
      <pc:docMkLst>
        <pc:docMk/>
      </pc:docMkLst>
      <pc:sldChg chg="modSp mod">
        <pc:chgData name="Felix Wick" userId="85efb633-acf6-425d-a271-4f136bfa2fb0" providerId="ADAL" clId="{9FAA0E01-4FD1-4D23-AA85-BF4798013CA5}" dt="2023-05-30T14:13:13.821" v="746" actId="20577"/>
        <pc:sldMkLst>
          <pc:docMk/>
          <pc:sldMk cId="1107238145" sldId="263"/>
        </pc:sldMkLst>
        <pc:spChg chg="mod">
          <ac:chgData name="Felix Wick" userId="85efb633-acf6-425d-a271-4f136bfa2fb0" providerId="ADAL" clId="{9FAA0E01-4FD1-4D23-AA85-BF4798013CA5}" dt="2023-05-30T14:13:13.821" v="746" actId="20577"/>
          <ac:spMkLst>
            <pc:docMk/>
            <pc:sldMk cId="1107238145" sldId="263"/>
            <ac:spMk id="3" creationId="{1249B1B0-1661-F50C-4ACA-6DE3D65E4E9B}"/>
          </ac:spMkLst>
        </pc:spChg>
      </pc:sldChg>
      <pc:sldChg chg="delSp modSp del mod">
        <pc:chgData name="Felix Wick" userId="85efb633-acf6-425d-a271-4f136bfa2fb0" providerId="ADAL" clId="{9FAA0E01-4FD1-4D23-AA85-BF4798013CA5}" dt="2023-05-30T14:18:31.451" v="880" actId="47"/>
        <pc:sldMkLst>
          <pc:docMk/>
          <pc:sldMk cId="793787505" sldId="268"/>
        </pc:sldMkLst>
        <pc:spChg chg="mod">
          <ac:chgData name="Felix Wick" userId="85efb633-acf6-425d-a271-4f136bfa2fb0" providerId="ADAL" clId="{9FAA0E01-4FD1-4D23-AA85-BF4798013CA5}" dt="2023-05-30T14:17:05.799" v="854" actId="21"/>
          <ac:spMkLst>
            <pc:docMk/>
            <pc:sldMk cId="793787505" sldId="268"/>
            <ac:spMk id="3" creationId="{A69B5262-4D71-C8D6-A37F-7FC7ED4AD505}"/>
          </ac:spMkLst>
        </pc:spChg>
        <pc:spChg chg="del">
          <ac:chgData name="Felix Wick" userId="85efb633-acf6-425d-a271-4f136bfa2fb0" providerId="ADAL" clId="{9FAA0E01-4FD1-4D23-AA85-BF4798013CA5}" dt="2023-05-30T14:15:29.487" v="815" actId="21"/>
          <ac:spMkLst>
            <pc:docMk/>
            <pc:sldMk cId="793787505" sldId="268"/>
            <ac:spMk id="9" creationId="{76425588-2632-3060-47FE-F78809F4DF9C}"/>
          </ac:spMkLst>
        </pc:spChg>
        <pc:picChg chg="del">
          <ac:chgData name="Felix Wick" userId="85efb633-acf6-425d-a271-4f136bfa2fb0" providerId="ADAL" clId="{9FAA0E01-4FD1-4D23-AA85-BF4798013CA5}" dt="2023-05-30T14:15:29.487" v="815" actId="21"/>
          <ac:picMkLst>
            <pc:docMk/>
            <pc:sldMk cId="793787505" sldId="268"/>
            <ac:picMk id="8" creationId="{3C94F5AA-FCFB-DB87-330A-3F9F297B1C6B}"/>
          </ac:picMkLst>
        </pc:picChg>
      </pc:sldChg>
      <pc:sldChg chg="modSp mod">
        <pc:chgData name="Felix Wick" userId="85efb633-acf6-425d-a271-4f136bfa2fb0" providerId="ADAL" clId="{9FAA0E01-4FD1-4D23-AA85-BF4798013CA5}" dt="2023-05-30T11:04:45.487" v="272" actId="20577"/>
        <pc:sldMkLst>
          <pc:docMk/>
          <pc:sldMk cId="3459833564" sldId="269"/>
        </pc:sldMkLst>
        <pc:spChg chg="mod">
          <ac:chgData name="Felix Wick" userId="85efb633-acf6-425d-a271-4f136bfa2fb0" providerId="ADAL" clId="{9FAA0E01-4FD1-4D23-AA85-BF4798013CA5}" dt="2023-05-30T11:04:45.487" v="272" actId="20577"/>
          <ac:spMkLst>
            <pc:docMk/>
            <pc:sldMk cId="3459833564" sldId="269"/>
            <ac:spMk id="3" creationId="{49EFD764-DD3F-460E-0B1D-A48E2BDB4A5A}"/>
          </ac:spMkLst>
        </pc:spChg>
      </pc:sldChg>
      <pc:sldChg chg="addSp delSp modSp mod">
        <pc:chgData name="Felix Wick" userId="85efb633-acf6-425d-a271-4f136bfa2fb0" providerId="ADAL" clId="{9FAA0E01-4FD1-4D23-AA85-BF4798013CA5}" dt="2023-05-30T14:40:21.102" v="1315" actId="1035"/>
        <pc:sldMkLst>
          <pc:docMk/>
          <pc:sldMk cId="539310951" sldId="270"/>
        </pc:sldMkLst>
        <pc:spChg chg="mod">
          <ac:chgData name="Felix Wick" userId="85efb633-acf6-425d-a271-4f136bfa2fb0" providerId="ADAL" clId="{9FAA0E01-4FD1-4D23-AA85-BF4798013CA5}" dt="2023-05-30T14:40:04.518" v="1284" actId="20577"/>
          <ac:spMkLst>
            <pc:docMk/>
            <pc:sldMk cId="539310951" sldId="270"/>
            <ac:spMk id="3" creationId="{44102766-B5AC-3394-6BCC-13789F7A9152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5" creationId="{1D1BA64F-F688-9EDD-F13C-E444504A1D57}"/>
          </ac:spMkLst>
        </pc:spChg>
        <pc:spChg chg="mod">
          <ac:chgData name="Felix Wick" userId="85efb633-acf6-425d-a271-4f136bfa2fb0" providerId="ADAL" clId="{9FAA0E01-4FD1-4D23-AA85-BF4798013CA5}" dt="2023-05-30T14:31:39.342" v="1074" actId="1035"/>
          <ac:spMkLst>
            <pc:docMk/>
            <pc:sldMk cId="539310951" sldId="270"/>
            <ac:spMk id="8" creationId="{761AFBDF-2A84-B328-1D57-83DA959DB0E5}"/>
          </ac:spMkLst>
        </pc:spChg>
        <pc:spChg chg="add mod">
          <ac:chgData name="Felix Wick" userId="85efb633-acf6-425d-a271-4f136bfa2fb0" providerId="ADAL" clId="{9FAA0E01-4FD1-4D23-AA85-BF4798013CA5}" dt="2023-05-30T14:40:21.102" v="1315" actId="1035"/>
          <ac:spMkLst>
            <pc:docMk/>
            <pc:sldMk cId="539310951" sldId="270"/>
            <ac:spMk id="10" creationId="{AD424558-C558-0B4F-7C75-A61AB754593E}"/>
          </ac:spMkLst>
        </pc:sp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6" creationId="{F226C44F-1E95-5C84-F511-CCE429CA6A9B}"/>
          </ac:picMkLst>
        </pc:picChg>
        <pc:picChg chg="mod">
          <ac:chgData name="Felix Wick" userId="85efb633-acf6-425d-a271-4f136bfa2fb0" providerId="ADAL" clId="{9FAA0E01-4FD1-4D23-AA85-BF4798013CA5}" dt="2023-05-30T14:31:39.342" v="1074" actId="1035"/>
          <ac:picMkLst>
            <pc:docMk/>
            <pc:sldMk cId="539310951" sldId="270"/>
            <ac:picMk id="7" creationId="{B5F9D874-0178-00C0-B773-D2B51D56832B}"/>
          </ac:picMkLst>
        </pc:picChg>
        <pc:cxnChg chg="add del mod">
          <ac:chgData name="Felix Wick" userId="85efb633-acf6-425d-a271-4f136bfa2fb0" providerId="ADAL" clId="{9FAA0E01-4FD1-4D23-AA85-BF4798013CA5}" dt="2023-05-30T14:29:33.141" v="1004" actId="478"/>
          <ac:cxnSpMkLst>
            <pc:docMk/>
            <pc:sldMk cId="539310951" sldId="270"/>
            <ac:cxnSpMk id="12" creationId="{03228212-BE7C-A5F8-393D-4F085BA28A95}"/>
          </ac:cxnSpMkLst>
        </pc:cxnChg>
        <pc:cxnChg chg="add mod">
          <ac:chgData name="Felix Wick" userId="85efb633-acf6-425d-a271-4f136bfa2fb0" providerId="ADAL" clId="{9FAA0E01-4FD1-4D23-AA85-BF4798013CA5}" dt="2023-05-30T14:40:21.102" v="1315" actId="1035"/>
          <ac:cxnSpMkLst>
            <pc:docMk/>
            <pc:sldMk cId="539310951" sldId="270"/>
            <ac:cxnSpMk id="14" creationId="{DEEB7B77-B145-F276-CDDE-0FDF24E87AE5}"/>
          </ac:cxnSpMkLst>
        </pc:cxnChg>
      </pc:sldChg>
      <pc:sldChg chg="addSp delSp modSp del mod">
        <pc:chgData name="Felix Wick" userId="85efb633-acf6-425d-a271-4f136bfa2fb0" providerId="ADAL" clId="{9FAA0E01-4FD1-4D23-AA85-BF4798013CA5}" dt="2023-05-30T14:40:43.183" v="1316" actId="47"/>
        <pc:sldMkLst>
          <pc:docMk/>
          <pc:sldMk cId="230680584" sldId="272"/>
        </pc:sldMkLst>
        <pc:spChg chg="del mod">
          <ac:chgData name="Felix Wick" userId="85efb633-acf6-425d-a271-4f136bfa2fb0" providerId="ADAL" clId="{9FAA0E01-4FD1-4D23-AA85-BF4798013CA5}" dt="2023-05-30T14:30:08.880" v="1006" actId="478"/>
          <ac:spMkLst>
            <pc:docMk/>
            <pc:sldMk cId="230680584" sldId="272"/>
            <ac:spMk id="3" creationId="{4376D2D4-F763-FC0B-A31E-A947F7E18594}"/>
          </ac:spMkLst>
        </pc:spChg>
        <pc:spChg chg="mod">
          <ac:chgData name="Felix Wick" userId="85efb633-acf6-425d-a271-4f136bfa2fb0" providerId="ADAL" clId="{9FAA0E01-4FD1-4D23-AA85-BF4798013CA5}" dt="2023-05-30T14:28:43.910" v="955" actId="21"/>
          <ac:spMkLst>
            <pc:docMk/>
            <pc:sldMk cId="230680584" sldId="272"/>
            <ac:spMk id="7" creationId="{72E9BA5C-17C1-CEDB-6666-92F82A58B01B}"/>
          </ac:spMkLst>
        </pc:spChg>
        <pc:spChg chg="del mod">
          <ac:chgData name="Felix Wick" userId="85efb633-acf6-425d-a271-4f136bfa2fb0" providerId="ADAL" clId="{9FAA0E01-4FD1-4D23-AA85-BF4798013CA5}" dt="2023-05-30T14:22:27.929" v="883" actId="478"/>
          <ac:spMkLst>
            <pc:docMk/>
            <pc:sldMk cId="230680584" sldId="272"/>
            <ac:spMk id="8" creationId="{79D9ED10-1B63-084B-8B7D-1F961E83266B}"/>
          </ac:spMkLst>
        </pc:spChg>
        <pc:spChg chg="del">
          <ac:chgData name="Felix Wick" userId="85efb633-acf6-425d-a271-4f136bfa2fb0" providerId="ADAL" clId="{9FAA0E01-4FD1-4D23-AA85-BF4798013CA5}" dt="2023-05-30T14:22:23.637" v="881" actId="478"/>
          <ac:spMkLst>
            <pc:docMk/>
            <pc:sldMk cId="230680584" sldId="272"/>
            <ac:spMk id="9" creationId="{4FA9B863-59A3-6FC8-C60E-AF2685AC1632}"/>
          </ac:spMkLst>
        </pc:spChg>
        <pc:spChg chg="add del mod">
          <ac:chgData name="Felix Wick" userId="85efb633-acf6-425d-a271-4f136bfa2fb0" providerId="ADAL" clId="{9FAA0E01-4FD1-4D23-AA85-BF4798013CA5}" dt="2023-05-30T14:30:12.268" v="1007" actId="478"/>
          <ac:spMkLst>
            <pc:docMk/>
            <pc:sldMk cId="230680584" sldId="272"/>
            <ac:spMk id="10" creationId="{1B6EF2BA-BB16-396F-B868-ADA2AFEBF151}"/>
          </ac:spMkLst>
        </pc:spChg>
        <pc:picChg chg="del">
          <ac:chgData name="Felix Wick" userId="85efb633-acf6-425d-a271-4f136bfa2fb0" providerId="ADAL" clId="{9FAA0E01-4FD1-4D23-AA85-BF4798013CA5}" dt="2023-05-30T14:22:23.637" v="881" actId="478"/>
          <ac:picMkLst>
            <pc:docMk/>
            <pc:sldMk cId="230680584" sldId="272"/>
            <ac:picMk id="5" creationId="{821DCCC0-1FD9-C89E-82E6-A150FD07B372}"/>
          </ac:picMkLst>
        </pc:picChg>
      </pc:sldChg>
      <pc:sldChg chg="addSp delSp modSp del mod">
        <pc:chgData name="Felix Wick" userId="85efb633-acf6-425d-a271-4f136bfa2fb0" providerId="ADAL" clId="{9FAA0E01-4FD1-4D23-AA85-BF4798013CA5}" dt="2023-05-30T14:52:55.292" v="1431" actId="47"/>
        <pc:sldMkLst>
          <pc:docMk/>
          <pc:sldMk cId="780038852" sldId="279"/>
        </pc:sldMkLst>
        <pc:spChg chg="del">
          <ac:chgData name="Felix Wick" userId="85efb633-acf6-425d-a271-4f136bfa2fb0" providerId="ADAL" clId="{9FAA0E01-4FD1-4D23-AA85-BF4798013CA5}" dt="2023-05-30T14:48:49.206" v="1340" actId="478"/>
          <ac:spMkLst>
            <pc:docMk/>
            <pc:sldMk cId="780038852" sldId="279"/>
            <ac:spMk id="3" creationId="{E06969FD-9ECD-27F8-CBF4-119C0AF1B669}"/>
          </ac:spMkLst>
        </pc:spChg>
        <pc:spChg chg="del">
          <ac:chgData name="Felix Wick" userId="85efb633-acf6-425d-a271-4f136bfa2fb0" providerId="ADAL" clId="{9FAA0E01-4FD1-4D23-AA85-BF4798013CA5}" dt="2023-05-30T14:50:05.190" v="1382" actId="478"/>
          <ac:spMkLst>
            <pc:docMk/>
            <pc:sldMk cId="780038852" sldId="279"/>
            <ac:spMk id="5" creationId="{6A7AEC1C-F972-ACAC-B48E-4BCE8AEC6C43}"/>
          </ac:spMkLst>
        </pc:spChg>
        <pc:spChg chg="del">
          <ac:chgData name="Felix Wick" userId="85efb633-acf6-425d-a271-4f136bfa2fb0" providerId="ADAL" clId="{9FAA0E01-4FD1-4D23-AA85-BF4798013CA5}" dt="2023-05-30T14:50:12.828" v="1384" actId="21"/>
          <ac:spMkLst>
            <pc:docMk/>
            <pc:sldMk cId="780038852" sldId="279"/>
            <ac:spMk id="6" creationId="{2F9EE94C-1899-88FF-1A76-FE6FF891E17C}"/>
          </ac:spMkLst>
        </pc:spChg>
        <pc:spChg chg="del">
          <ac:chgData name="Felix Wick" userId="85efb633-acf6-425d-a271-4f136bfa2fb0" providerId="ADAL" clId="{9FAA0E01-4FD1-4D23-AA85-BF4798013CA5}" dt="2023-05-30T14:48:52.333" v="1341" actId="478"/>
          <ac:spMkLst>
            <pc:docMk/>
            <pc:sldMk cId="780038852" sldId="279"/>
            <ac:spMk id="7" creationId="{0C522074-B114-4787-9CD6-0250E34DD441}"/>
          </ac:spMkLst>
        </pc:spChg>
        <pc:spChg chg="del">
          <ac:chgData name="Felix Wick" userId="85efb633-acf6-425d-a271-4f136bfa2fb0" providerId="ADAL" clId="{9FAA0E01-4FD1-4D23-AA85-BF4798013CA5}" dt="2023-05-30T14:49:23.423" v="1353" actId="21"/>
          <ac:spMkLst>
            <pc:docMk/>
            <pc:sldMk cId="780038852" sldId="279"/>
            <ac:spMk id="9" creationId="{FBDD8F19-C9A4-DE58-72A0-EE3CC510AD6B}"/>
          </ac:spMkLst>
        </pc:spChg>
        <pc:spChg chg="mod">
          <ac:chgData name="Felix Wick" userId="85efb633-acf6-425d-a271-4f136bfa2fb0" providerId="ADAL" clId="{9FAA0E01-4FD1-4D23-AA85-BF4798013CA5}" dt="2023-05-30T14:51:53.346" v="1418" actId="20577"/>
          <ac:spMkLst>
            <pc:docMk/>
            <pc:sldMk cId="780038852" sldId="279"/>
            <ac:spMk id="10" creationId="{FFDDF5F2-E5A5-748F-8AE6-344142EF4D7F}"/>
          </ac:spMkLst>
        </pc:spChg>
        <pc:spChg chg="add del mod">
          <ac:chgData name="Felix Wick" userId="85efb633-acf6-425d-a271-4f136bfa2fb0" providerId="ADAL" clId="{9FAA0E01-4FD1-4D23-AA85-BF4798013CA5}" dt="2023-05-30T14:50:09.100" v="1383" actId="478"/>
          <ac:spMkLst>
            <pc:docMk/>
            <pc:sldMk cId="780038852" sldId="279"/>
            <ac:spMk id="15" creationId="{5B4C16ED-6E58-5A25-76ED-10D86FAD89DA}"/>
          </ac:spMkLst>
        </pc:spChg>
        <pc:picChg chg="del">
          <ac:chgData name="Felix Wick" userId="85efb633-acf6-425d-a271-4f136bfa2fb0" providerId="ADAL" clId="{9FAA0E01-4FD1-4D23-AA85-BF4798013CA5}" dt="2023-05-30T14:49:23.423" v="1353" actId="21"/>
          <ac:picMkLst>
            <pc:docMk/>
            <pc:sldMk cId="780038852" sldId="279"/>
            <ac:picMk id="8" creationId="{AB2667A9-E462-BB00-0339-8DEBB2828D5C}"/>
          </ac:picMkLst>
        </pc:picChg>
        <pc:cxnChg chg="del">
          <ac:chgData name="Felix Wick" userId="85efb633-acf6-425d-a271-4f136bfa2fb0" providerId="ADAL" clId="{9FAA0E01-4FD1-4D23-AA85-BF4798013CA5}" dt="2023-05-30T14:50:15.234" v="1385" actId="478"/>
          <ac:cxnSpMkLst>
            <pc:docMk/>
            <pc:sldMk cId="780038852" sldId="279"/>
            <ac:cxnSpMk id="13" creationId="{482A01FB-558E-1D72-BE43-331559F020BD}"/>
          </ac:cxnSpMkLst>
        </pc:cxnChg>
      </pc:sldChg>
      <pc:sldChg chg="delSp del mod">
        <pc:chgData name="Felix Wick" userId="85efb633-acf6-425d-a271-4f136bfa2fb0" providerId="ADAL" clId="{9FAA0E01-4FD1-4D23-AA85-BF4798013CA5}" dt="2023-05-30T13:39:44.009" v="618" actId="47"/>
        <pc:sldMkLst>
          <pc:docMk/>
          <pc:sldMk cId="206570269" sldId="282"/>
        </pc:sldMkLst>
        <pc:spChg chg="del">
          <ac:chgData name="Felix Wick" userId="85efb633-acf6-425d-a271-4f136bfa2fb0" providerId="ADAL" clId="{9FAA0E01-4FD1-4D23-AA85-BF4798013CA5}" dt="2023-05-30T13:39:41.919" v="617" actId="21"/>
          <ac:spMkLst>
            <pc:docMk/>
            <pc:sldMk cId="206570269" sldId="282"/>
            <ac:spMk id="14" creationId="{D9239F2B-F8EB-0763-A57F-0C41F663B71C}"/>
          </ac:spMkLst>
        </pc:spChg>
        <pc:picChg chg="del">
          <ac:chgData name="Felix Wick" userId="85efb633-acf6-425d-a271-4f136bfa2fb0" providerId="ADAL" clId="{9FAA0E01-4FD1-4D23-AA85-BF4798013CA5}" dt="2023-05-30T13:39:41.919" v="617" actId="21"/>
          <ac:picMkLst>
            <pc:docMk/>
            <pc:sldMk cId="206570269" sldId="282"/>
            <ac:picMk id="6" creationId="{8B1D838B-2892-09AA-C40B-4AABBF4BCE34}"/>
          </ac:picMkLst>
        </pc:picChg>
      </pc:sldChg>
      <pc:sldChg chg="modSp mod">
        <pc:chgData name="Felix Wick" userId="85efb633-acf6-425d-a271-4f136bfa2fb0" providerId="ADAL" clId="{9FAA0E01-4FD1-4D23-AA85-BF4798013CA5}" dt="2023-05-30T14:44:10.441" v="1339" actId="20577"/>
        <pc:sldMkLst>
          <pc:docMk/>
          <pc:sldMk cId="3347432181" sldId="292"/>
        </pc:sldMkLst>
        <pc:spChg chg="mod">
          <ac:chgData name="Felix Wick" userId="85efb633-acf6-425d-a271-4f136bfa2fb0" providerId="ADAL" clId="{9FAA0E01-4FD1-4D23-AA85-BF4798013CA5}" dt="2023-05-30T14:44:10.441" v="1339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modSp mod">
        <pc:chgData name="Felix Wick" userId="85efb633-acf6-425d-a271-4f136bfa2fb0" providerId="ADAL" clId="{9FAA0E01-4FD1-4D23-AA85-BF4798013CA5}" dt="2023-05-30T13:34:32.732" v="463" actId="20577"/>
        <pc:sldMkLst>
          <pc:docMk/>
          <pc:sldMk cId="3367182295" sldId="300"/>
        </pc:sldMkLst>
        <pc:spChg chg="mod">
          <ac:chgData name="Felix Wick" userId="85efb633-acf6-425d-a271-4f136bfa2fb0" providerId="ADAL" clId="{9FAA0E01-4FD1-4D23-AA85-BF4798013CA5}" dt="2023-05-30T13:34:32.732" v="463" actId="20577"/>
          <ac:spMkLst>
            <pc:docMk/>
            <pc:sldMk cId="3367182295" sldId="300"/>
            <ac:spMk id="3" creationId="{3DE08431-76CF-38E3-134C-A967B6B9960D}"/>
          </ac:spMkLst>
        </pc:spChg>
      </pc:sldChg>
      <pc:sldChg chg="add del">
        <pc:chgData name="Felix Wick" userId="85efb633-acf6-425d-a271-4f136bfa2fb0" providerId="ADAL" clId="{9FAA0E01-4FD1-4D23-AA85-BF4798013CA5}" dt="2023-05-30T13:34:33.519" v="464" actId="47"/>
        <pc:sldMkLst>
          <pc:docMk/>
          <pc:sldMk cId="1271869143" sldId="305"/>
        </pc:sldMkLst>
      </pc:sldChg>
      <pc:sldChg chg="addSp modSp mod">
        <pc:chgData name="Felix Wick" userId="85efb633-acf6-425d-a271-4f136bfa2fb0" providerId="ADAL" clId="{9FAA0E01-4FD1-4D23-AA85-BF4798013CA5}" dt="2023-05-30T14:18:14.510" v="879" actId="1076"/>
        <pc:sldMkLst>
          <pc:docMk/>
          <pc:sldMk cId="1682172279" sldId="306"/>
        </pc:sldMkLst>
        <pc:spChg chg="mod">
          <ac:chgData name="Felix Wick" userId="85efb633-acf6-425d-a271-4f136bfa2fb0" providerId="ADAL" clId="{9FAA0E01-4FD1-4D23-AA85-BF4798013CA5}" dt="2023-05-30T14:14:47.532" v="794" actId="20577"/>
          <ac:spMkLst>
            <pc:docMk/>
            <pc:sldMk cId="1682172279" sldId="306"/>
            <ac:spMk id="2" creationId="{07A294EA-835A-8834-A773-8B7BFA310AAC}"/>
          </ac:spMkLst>
        </pc:spChg>
        <pc:spChg chg="mod">
          <ac:chgData name="Felix Wick" userId="85efb633-acf6-425d-a271-4f136bfa2fb0" providerId="ADAL" clId="{9FAA0E01-4FD1-4D23-AA85-BF4798013CA5}" dt="2023-05-30T14:18:14.510" v="879" actId="1076"/>
          <ac:spMkLst>
            <pc:docMk/>
            <pc:sldMk cId="1682172279" sldId="306"/>
            <ac:spMk id="3" creationId="{D4BEB4E6-348D-130A-7FC6-0D3CDA4E8A16}"/>
          </ac:spMkLst>
        </pc:spChg>
        <pc:spChg chg="add mod">
          <ac:chgData name="Felix Wick" userId="85efb633-acf6-425d-a271-4f136bfa2fb0" providerId="ADAL" clId="{9FAA0E01-4FD1-4D23-AA85-BF4798013CA5}" dt="2023-05-30T14:17:50.046" v="876" actId="1076"/>
          <ac:spMkLst>
            <pc:docMk/>
            <pc:sldMk cId="1682172279" sldId="306"/>
            <ac:spMk id="7" creationId="{4DA1A6CB-B109-3FBE-476D-B5BCBB2FB823}"/>
          </ac:spMkLst>
        </pc:spChg>
        <pc:spChg chg="mod">
          <ac:chgData name="Felix Wick" userId="85efb633-acf6-425d-a271-4f136bfa2fb0" providerId="ADAL" clId="{9FAA0E01-4FD1-4D23-AA85-BF4798013CA5}" dt="2023-05-30T14:15:20.579" v="814" actId="1036"/>
          <ac:spMkLst>
            <pc:docMk/>
            <pc:sldMk cId="1682172279" sldId="306"/>
            <ac:spMk id="9" creationId="{1FB1E331-4B13-C0DD-91C9-102D96E561CF}"/>
          </ac:spMkLst>
        </pc:spChg>
        <pc:spChg chg="add mod">
          <ac:chgData name="Felix Wick" userId="85efb633-acf6-425d-a271-4f136bfa2fb0" providerId="ADAL" clId="{9FAA0E01-4FD1-4D23-AA85-BF4798013CA5}" dt="2023-05-30T14:16:49.630" v="825" actId="1076"/>
          <ac:spMkLst>
            <pc:docMk/>
            <pc:sldMk cId="1682172279" sldId="306"/>
            <ac:spMk id="10" creationId="{4EE9C3BD-0904-BB3E-6918-40A13D01629C}"/>
          </ac:spMkLst>
        </pc:spChg>
        <pc:spChg chg="add mod">
          <ac:chgData name="Felix Wick" userId="85efb633-acf6-425d-a271-4f136bfa2fb0" providerId="ADAL" clId="{9FAA0E01-4FD1-4D23-AA85-BF4798013CA5}" dt="2023-05-30T14:17:54.309" v="877" actId="1076"/>
          <ac:spMkLst>
            <pc:docMk/>
            <pc:sldMk cId="1682172279" sldId="306"/>
            <ac:spMk id="12" creationId="{8BB49C0F-E2D9-3852-666F-9D35E16B2CBE}"/>
          </ac:spMkLst>
        </pc:spChg>
        <pc:picChg chg="add mod">
          <ac:chgData name="Felix Wick" userId="85efb633-acf6-425d-a271-4f136bfa2fb0" providerId="ADAL" clId="{9FAA0E01-4FD1-4D23-AA85-BF4798013CA5}" dt="2023-05-30T14:17:50.046" v="876" actId="1076"/>
          <ac:picMkLst>
            <pc:docMk/>
            <pc:sldMk cId="1682172279" sldId="306"/>
            <ac:picMk id="5" creationId="{B1A74A59-97F2-58BA-52B1-2F560AA6287C}"/>
          </ac:picMkLst>
        </pc:picChg>
        <pc:picChg chg="mod">
          <ac:chgData name="Felix Wick" userId="85efb633-acf6-425d-a271-4f136bfa2fb0" providerId="ADAL" clId="{9FAA0E01-4FD1-4D23-AA85-BF4798013CA5}" dt="2023-05-30T14:15:09.954" v="798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ord">
        <pc:chgData name="Felix Wick" userId="85efb633-acf6-425d-a271-4f136bfa2fb0" providerId="ADAL" clId="{9FAA0E01-4FD1-4D23-AA85-BF4798013CA5}" dt="2023-05-30T14:59:34.361" v="1712"/>
        <pc:sldMkLst>
          <pc:docMk/>
          <pc:sldMk cId="702357394" sldId="329"/>
        </pc:sldMkLst>
      </pc:sldChg>
      <pc:sldChg chg="addSp delSp modSp mod">
        <pc:chgData name="Felix Wick" userId="85efb633-acf6-425d-a271-4f136bfa2fb0" providerId="ADAL" clId="{9FAA0E01-4FD1-4D23-AA85-BF4798013CA5}" dt="2023-05-30T14:57:46.895" v="1710" actId="1076"/>
        <pc:sldMkLst>
          <pc:docMk/>
          <pc:sldMk cId="3784857479" sldId="650"/>
        </pc:sldMkLst>
        <pc:spChg chg="mod">
          <ac:chgData name="Felix Wick" userId="85efb633-acf6-425d-a271-4f136bfa2fb0" providerId="ADAL" clId="{9FAA0E01-4FD1-4D23-AA85-BF4798013CA5}" dt="2023-05-30T14:49:14.116" v="1352" actId="20577"/>
          <ac:spMkLst>
            <pc:docMk/>
            <pc:sldMk cId="3784857479" sldId="650"/>
            <ac:spMk id="2" creationId="{7AE2D649-9BFE-9E81-3DC7-C4260805E158}"/>
          </ac:spMkLst>
        </pc:spChg>
        <pc:spChg chg="mod">
          <ac:chgData name="Felix Wick" userId="85efb633-acf6-425d-a271-4f136bfa2fb0" providerId="ADAL" clId="{9FAA0E01-4FD1-4D23-AA85-BF4798013CA5}" dt="2023-05-30T14:54:16.755" v="1564" actId="1036"/>
          <ac:spMkLst>
            <pc:docMk/>
            <pc:sldMk cId="3784857479" sldId="650"/>
            <ac:spMk id="3" creationId="{9D419860-5482-B777-7035-C5BBEA091C92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4" creationId="{C9DD7B28-CE14-4C1B-B872-A7597123200F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6" creationId="{44096BDB-09D9-9EE3-E3D6-B2EEC9E7EF7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7" creationId="{909162B7-0D31-C430-BD91-F12EF578C7A3}"/>
          </ac:spMkLst>
        </pc:spChg>
        <pc:spChg chg="add mod">
          <ac:chgData name="Felix Wick" userId="85efb633-acf6-425d-a271-4f136bfa2fb0" providerId="ADAL" clId="{9FAA0E01-4FD1-4D23-AA85-BF4798013CA5}" dt="2023-05-30T14:57:21.199" v="1695" actId="1038"/>
          <ac:spMkLst>
            <pc:docMk/>
            <pc:sldMk cId="3784857479" sldId="650"/>
            <ac:spMk id="9" creationId="{72C33FE0-F9BE-77F9-4258-2DA7F8ED8C67}"/>
          </ac:spMkLst>
        </pc:spChg>
        <pc:spChg chg="add mod">
          <ac:chgData name="Felix Wick" userId="85efb633-acf6-425d-a271-4f136bfa2fb0" providerId="ADAL" clId="{9FAA0E01-4FD1-4D23-AA85-BF4798013CA5}" dt="2023-05-30T14:51:33.275" v="1415" actId="1076"/>
          <ac:spMkLst>
            <pc:docMk/>
            <pc:sldMk cId="3784857479" sldId="650"/>
            <ac:spMk id="11" creationId="{6066D528-B349-FFA5-C61D-8A44FE8A4A59}"/>
          </ac:spMkLst>
        </pc:spChg>
        <pc:spChg chg="add mod">
          <ac:chgData name="Felix Wick" userId="85efb633-acf6-425d-a271-4f136bfa2fb0" providerId="ADAL" clId="{9FAA0E01-4FD1-4D23-AA85-BF4798013CA5}" dt="2023-05-30T14:57:46.895" v="1710" actId="1076"/>
          <ac:spMkLst>
            <pc:docMk/>
            <pc:sldMk cId="3784857479" sldId="650"/>
            <ac:spMk id="12" creationId="{568FDC51-8225-482E-03C5-DBCEB1DF8224}"/>
          </ac:spMkLst>
        </pc:spChg>
        <pc:spChg chg="add mod">
          <ac:chgData name="Felix Wick" userId="85efb633-acf6-425d-a271-4f136bfa2fb0" providerId="ADAL" clId="{9FAA0E01-4FD1-4D23-AA85-BF4798013CA5}" dt="2023-05-30T14:56:52.712" v="1676" actId="1035"/>
          <ac:spMkLst>
            <pc:docMk/>
            <pc:sldMk cId="3784857479" sldId="650"/>
            <ac:spMk id="14" creationId="{64F94F2F-5CDA-12AF-FE2E-806F5E15FF7B}"/>
          </ac:spMkLst>
        </pc:spChg>
        <pc:spChg chg="mod">
          <ac:chgData name="Felix Wick" userId="85efb633-acf6-425d-a271-4f136bfa2fb0" providerId="ADAL" clId="{9FAA0E01-4FD1-4D23-AA85-BF4798013CA5}" dt="2023-05-30T14:55:33.227" v="1626" actId="1076"/>
          <ac:spMkLst>
            <pc:docMk/>
            <pc:sldMk cId="3784857479" sldId="650"/>
            <ac:spMk id="20" creationId="{0F08F9B9-9352-8411-AC1F-F8B23D4C1323}"/>
          </ac:spMkLst>
        </pc:spChg>
        <pc:spChg chg="mod">
          <ac:chgData name="Felix Wick" userId="85efb633-acf6-425d-a271-4f136bfa2fb0" providerId="ADAL" clId="{9FAA0E01-4FD1-4D23-AA85-BF4798013CA5}" dt="2023-05-30T14:55:04.525" v="1606" actId="1038"/>
          <ac:spMkLst>
            <pc:docMk/>
            <pc:sldMk cId="3784857479" sldId="650"/>
            <ac:spMk id="21" creationId="{94A4F985-CD6D-1992-18F0-E34007E9B53F}"/>
          </ac:spMkLst>
        </pc:spChg>
        <pc:spChg chg="mod">
          <ac:chgData name="Felix Wick" userId="85efb633-acf6-425d-a271-4f136bfa2fb0" providerId="ADAL" clId="{9FAA0E01-4FD1-4D23-AA85-BF4798013CA5}" dt="2023-05-30T14:55:20.505" v="1624" actId="1076"/>
          <ac:spMkLst>
            <pc:docMk/>
            <pc:sldMk cId="3784857479" sldId="650"/>
            <ac:spMk id="22" creationId="{F6ABF9D3-16B4-AD39-064E-D7463D59B22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5" creationId="{B4DDED27-C3A5-B6FB-1BC6-55D285145CD1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6" creationId="{B3EB0DBB-EBCC-4E8B-73DF-65E18C782E4F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7" creationId="{8A3A09CB-7D67-C504-33A1-F95111C122B5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28" creationId="{7C2A4C11-B4E3-E1FC-5F93-83AC13EAE908}"/>
          </ac:spMkLst>
        </pc:spChg>
        <pc:spChg chg="mod">
          <ac:chgData name="Felix Wick" userId="85efb633-acf6-425d-a271-4f136bfa2fb0" providerId="ADAL" clId="{9FAA0E01-4FD1-4D23-AA85-BF4798013CA5}" dt="2023-05-30T14:57:28.054" v="1709" actId="1038"/>
          <ac:spMkLst>
            <pc:docMk/>
            <pc:sldMk cId="3784857479" sldId="650"/>
            <ac:spMk id="38" creationId="{15DEB6FB-B47B-1907-239B-17C1008FD089}"/>
          </ac:spMkLst>
        </pc:spChg>
        <pc:picChg chg="add mod">
          <ac:chgData name="Felix Wick" userId="85efb633-acf6-425d-a271-4f136bfa2fb0" providerId="ADAL" clId="{9FAA0E01-4FD1-4D23-AA85-BF4798013CA5}" dt="2023-05-30T14:51:28.939" v="1414" actId="1038"/>
          <ac:picMkLst>
            <pc:docMk/>
            <pc:sldMk cId="3784857479" sldId="650"/>
            <ac:picMk id="10" creationId="{F2E81668-8F91-7B3D-DC44-B35AAA3D1E04}"/>
          </ac:picMkLst>
        </pc:picChg>
        <pc:cxnChg chg="add del">
          <ac:chgData name="Felix Wick" userId="85efb633-acf6-425d-a271-4f136bfa2fb0" providerId="ADAL" clId="{9FAA0E01-4FD1-4D23-AA85-BF4798013CA5}" dt="2023-05-30T14:56:33.334" v="1658" actId="478"/>
          <ac:cxnSpMkLst>
            <pc:docMk/>
            <pc:sldMk cId="3784857479" sldId="650"/>
            <ac:cxnSpMk id="16" creationId="{0F53E5BC-74BE-F955-DC53-F985E8FBD67F}"/>
          </ac:cxnSpMkLst>
        </pc:cxnChg>
        <pc:cxnChg chg="add mod">
          <ac:chgData name="Felix Wick" userId="85efb633-acf6-425d-a271-4f136bfa2fb0" providerId="ADAL" clId="{9FAA0E01-4FD1-4D23-AA85-BF4798013CA5}" dt="2023-05-30T14:56:52.712" v="1676" actId="1035"/>
          <ac:cxnSpMkLst>
            <pc:docMk/>
            <pc:sldMk cId="3784857479" sldId="650"/>
            <ac:cxnSpMk id="18" creationId="{B4790027-8DC7-2151-5710-2A65BEF45253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29" creationId="{D884A1FC-E6FF-F1AC-E30A-5D13D590E4ED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0" creationId="{42A2C01D-59F2-A1D2-2766-0617847FFDCE}"/>
          </ac:cxnSpMkLst>
        </pc:cxnChg>
        <pc:cxnChg chg="mod">
          <ac:chgData name="Felix Wick" userId="85efb633-acf6-425d-a271-4f136bfa2fb0" providerId="ADAL" clId="{9FAA0E01-4FD1-4D23-AA85-BF4798013CA5}" dt="2023-05-30T14:57:28.054" v="1709" actId="1038"/>
          <ac:cxnSpMkLst>
            <pc:docMk/>
            <pc:sldMk cId="3784857479" sldId="650"/>
            <ac:cxnSpMk id="31" creationId="{F190FA7D-3D3C-B816-5D30-04964793BE09}"/>
          </ac:cxnSpMkLst>
        </pc:cxnChg>
        <pc:cxnChg chg="mod">
          <ac:chgData name="Felix Wick" userId="85efb633-acf6-425d-a271-4f136bfa2fb0" providerId="ADAL" clId="{9FAA0E01-4FD1-4D23-AA85-BF4798013CA5}" dt="2023-05-30T14:49:47.689" v="1381" actId="1036"/>
          <ac:cxnSpMkLst>
            <pc:docMk/>
            <pc:sldMk cId="3784857479" sldId="650"/>
            <ac:cxnSpMk id="34" creationId="{4D65F6AA-6533-F46C-3C4C-611B1258D853}"/>
          </ac:cxnSpMkLst>
        </pc:cxnChg>
      </pc:sldChg>
      <pc:sldChg chg="modSp mod">
        <pc:chgData name="Felix Wick" userId="85efb633-acf6-425d-a271-4f136bfa2fb0" providerId="ADAL" clId="{9FAA0E01-4FD1-4D23-AA85-BF4798013CA5}" dt="2023-05-30T13:34:57.609" v="495" actId="20577"/>
        <pc:sldMkLst>
          <pc:docMk/>
          <pc:sldMk cId="3724883926" sldId="658"/>
        </pc:sldMkLst>
        <pc:spChg chg="mod">
          <ac:chgData name="Felix Wick" userId="85efb633-acf6-425d-a271-4f136bfa2fb0" providerId="ADAL" clId="{9FAA0E01-4FD1-4D23-AA85-BF4798013CA5}" dt="2023-05-30T13:34:57.609" v="495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Felix Wick" userId="85efb633-acf6-425d-a271-4f136bfa2fb0" providerId="ADAL" clId="{9FAA0E01-4FD1-4D23-AA85-BF4798013CA5}" dt="2023-05-30T15:00:25.577" v="1719" actId="47"/>
        <pc:sldMkLst>
          <pc:docMk/>
          <pc:sldMk cId="3784437711" sldId="666"/>
        </pc:sldMkLst>
      </pc:sldChg>
      <pc:sldChg chg="addSp modSp mod">
        <pc:chgData name="Felix Wick" userId="85efb633-acf6-425d-a271-4f136bfa2fb0" providerId="ADAL" clId="{9FAA0E01-4FD1-4D23-AA85-BF4798013CA5}" dt="2023-05-30T13:42:32.782" v="644" actId="20577"/>
        <pc:sldMkLst>
          <pc:docMk/>
          <pc:sldMk cId="1772482938" sldId="669"/>
        </pc:sldMkLst>
        <pc:spChg chg="mod">
          <ac:chgData name="Felix Wick" userId="85efb633-acf6-425d-a271-4f136bfa2fb0" providerId="ADAL" clId="{9FAA0E01-4FD1-4D23-AA85-BF4798013CA5}" dt="2023-05-30T13:42:32.782" v="644" actId="20577"/>
          <ac:spMkLst>
            <pc:docMk/>
            <pc:sldMk cId="1772482938" sldId="669"/>
            <ac:spMk id="2" creationId="{02A4E290-1BDD-E80A-58A7-60B6FF109920}"/>
          </ac:spMkLst>
        </pc:spChg>
        <pc:spChg chg="mod">
          <ac:chgData name="Felix Wick" userId="85efb633-acf6-425d-a271-4f136bfa2fb0" providerId="ADAL" clId="{9FAA0E01-4FD1-4D23-AA85-BF4798013CA5}" dt="2023-05-30T13:39:19.008" v="616" actId="20577"/>
          <ac:spMkLst>
            <pc:docMk/>
            <pc:sldMk cId="1772482938" sldId="669"/>
            <ac:spMk id="3" creationId="{D0B375B2-01BB-02EB-0203-C87CF9C08709}"/>
          </ac:spMkLst>
        </pc:spChg>
        <pc:spChg chg="add mod">
          <ac:chgData name="Felix Wick" userId="85efb633-acf6-425d-a271-4f136bfa2fb0" providerId="ADAL" clId="{9FAA0E01-4FD1-4D23-AA85-BF4798013CA5}" dt="2023-05-30T13:42:13.906" v="635" actId="1076"/>
          <ac:spMkLst>
            <pc:docMk/>
            <pc:sldMk cId="1772482938" sldId="669"/>
            <ac:spMk id="7" creationId="{EC03B0DD-53A5-3DFC-31F8-4908EE7162CA}"/>
          </ac:spMkLst>
        </pc:spChg>
        <pc:spChg chg="mod">
          <ac:chgData name="Felix Wick" userId="85efb633-acf6-425d-a271-4f136bfa2fb0" providerId="ADAL" clId="{9FAA0E01-4FD1-4D23-AA85-BF4798013CA5}" dt="2023-05-30T13:40:07.539" v="623" actId="1076"/>
          <ac:spMkLst>
            <pc:docMk/>
            <pc:sldMk cId="1772482938" sldId="669"/>
            <ac:spMk id="9" creationId="{1EA196F4-DFCC-06F8-FBE4-26E10E3A957F}"/>
          </ac:spMkLst>
        </pc:spChg>
        <pc:picChg chg="add mod">
          <ac:chgData name="Felix Wick" userId="85efb633-acf6-425d-a271-4f136bfa2fb0" providerId="ADAL" clId="{9FAA0E01-4FD1-4D23-AA85-BF4798013CA5}" dt="2023-05-30T13:42:06.621" v="634" actId="1076"/>
          <ac:picMkLst>
            <pc:docMk/>
            <pc:sldMk cId="1772482938" sldId="669"/>
            <ac:picMk id="5" creationId="{C81DCA53-8EBC-7026-A1DE-C7F9E524B1A1}"/>
          </ac:picMkLst>
        </pc:picChg>
        <pc:picChg chg="mod">
          <ac:chgData name="Felix Wick" userId="85efb633-acf6-425d-a271-4f136bfa2fb0" providerId="ADAL" clId="{9FAA0E01-4FD1-4D23-AA85-BF4798013CA5}" dt="2023-05-30T13:41:59.215" v="633" actId="14100"/>
          <ac:picMkLst>
            <pc:docMk/>
            <pc:sldMk cId="1772482938" sldId="669"/>
            <ac:picMk id="6" creationId="{A927E389-316B-1443-4FE0-C41929F57FC4}"/>
          </ac:picMkLst>
        </pc:picChg>
        <pc:picChg chg="mod">
          <ac:chgData name="Felix Wick" userId="85efb633-acf6-425d-a271-4f136bfa2fb0" providerId="ADAL" clId="{9FAA0E01-4FD1-4D23-AA85-BF4798013CA5}" dt="2023-05-30T13:39:53.884" v="620" actId="1076"/>
          <ac:picMkLst>
            <pc:docMk/>
            <pc:sldMk cId="1772482938" sldId="669"/>
            <ac:picMk id="8" creationId="{E4332A17-79AE-5CC7-B0AE-17544334B546}"/>
          </ac:picMkLst>
        </pc:picChg>
      </pc:sldChg>
      <pc:sldChg chg="modSp mod">
        <pc:chgData name="Felix Wick" userId="85efb633-acf6-425d-a271-4f136bfa2fb0" providerId="ADAL" clId="{9FAA0E01-4FD1-4D23-AA85-BF4798013CA5}" dt="2023-05-30T15:00:34.240" v="1763" actId="20577"/>
        <pc:sldMkLst>
          <pc:docMk/>
          <pc:sldMk cId="3022990104" sldId="682"/>
        </pc:sldMkLst>
        <pc:spChg chg="mod">
          <ac:chgData name="Felix Wick" userId="85efb633-acf6-425d-a271-4f136bfa2fb0" providerId="ADAL" clId="{9FAA0E01-4FD1-4D23-AA85-BF4798013CA5}" dt="2023-05-30T15:00:34.240" v="1763" actId="20577"/>
          <ac:spMkLst>
            <pc:docMk/>
            <pc:sldMk cId="3022990104" sldId="682"/>
            <ac:spMk id="2" creationId="{5E83FAC3-F75B-B6B8-0209-1D6044F52C47}"/>
          </ac:spMkLst>
        </pc:spChg>
      </pc:sldChg>
      <pc:sldChg chg="addSp delSp modSp new mod">
        <pc:chgData name="Felix Wick" userId="85efb633-acf6-425d-a271-4f136bfa2fb0" providerId="ADAL" clId="{9FAA0E01-4FD1-4D23-AA85-BF4798013CA5}" dt="2023-06-12T14:04:27.350" v="2240" actId="20577"/>
        <pc:sldMkLst>
          <pc:docMk/>
          <pc:sldMk cId="3506377930" sldId="690"/>
        </pc:sldMkLst>
        <pc:spChg chg="mod">
          <ac:chgData name="Felix Wick" userId="85efb633-acf6-425d-a271-4f136bfa2fb0" providerId="ADAL" clId="{9FAA0E01-4FD1-4D23-AA85-BF4798013CA5}" dt="2023-06-12T12:52:26.051" v="1774" actId="20577"/>
          <ac:spMkLst>
            <pc:docMk/>
            <pc:sldMk cId="3506377930" sldId="690"/>
            <ac:spMk id="2" creationId="{368EEE6D-92CB-12BA-D3EA-7C659ED14A26}"/>
          </ac:spMkLst>
        </pc:spChg>
        <pc:spChg chg="del">
          <ac:chgData name="Felix Wick" userId="85efb633-acf6-425d-a271-4f136bfa2fb0" providerId="ADAL" clId="{9FAA0E01-4FD1-4D23-AA85-BF4798013CA5}" dt="2023-06-12T13:42:50.267" v="1775" actId="478"/>
          <ac:spMkLst>
            <pc:docMk/>
            <pc:sldMk cId="3506377930" sldId="690"/>
            <ac:spMk id="3" creationId="{7423963D-227A-2A30-34CA-CBA830FC77E6}"/>
          </ac:spMkLst>
        </pc:spChg>
        <pc:spChg chg="add del mod">
          <ac:chgData name="Felix Wick" userId="85efb633-acf6-425d-a271-4f136bfa2fb0" providerId="ADAL" clId="{9FAA0E01-4FD1-4D23-AA85-BF4798013CA5}" dt="2023-06-12T13:55:46.868" v="1912" actId="478"/>
          <ac:spMkLst>
            <pc:docMk/>
            <pc:sldMk cId="3506377930" sldId="690"/>
            <ac:spMk id="5" creationId="{F2BEC64C-517A-756C-A0CD-0D1837B07A62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7" creationId="{4B0B3227-47B3-A646-E134-0796AD20CE43}"/>
          </ac:spMkLst>
        </pc:spChg>
        <pc:spChg chg="add del mod">
          <ac:chgData name="Felix Wick" userId="85efb633-acf6-425d-a271-4f136bfa2fb0" providerId="ADAL" clId="{9FAA0E01-4FD1-4D23-AA85-BF4798013CA5}" dt="2023-06-12T13:54:00.471" v="1888" actId="478"/>
          <ac:spMkLst>
            <pc:docMk/>
            <pc:sldMk cId="3506377930" sldId="690"/>
            <ac:spMk id="8" creationId="{0D539B83-F0A8-2DF8-24F0-A7655A502C8B}"/>
          </ac:spMkLst>
        </pc:spChg>
        <pc:spChg chg="add mod">
          <ac:chgData name="Felix Wick" userId="85efb633-acf6-425d-a271-4f136bfa2fb0" providerId="ADAL" clId="{9FAA0E01-4FD1-4D23-AA85-BF4798013CA5}" dt="2023-06-12T14:04:27.350" v="2240" actId="20577"/>
          <ac:spMkLst>
            <pc:docMk/>
            <pc:sldMk cId="3506377930" sldId="690"/>
            <ac:spMk id="11" creationId="{E6AD83E1-1DF7-C0FB-B65D-F8E30E3217F4}"/>
          </ac:spMkLst>
        </pc:spChg>
        <pc:spChg chg="add mod">
          <ac:chgData name="Felix Wick" userId="85efb633-acf6-425d-a271-4f136bfa2fb0" providerId="ADAL" clId="{9FAA0E01-4FD1-4D23-AA85-BF4798013CA5}" dt="2023-06-12T13:56:15.140" v="1953" actId="14100"/>
          <ac:spMkLst>
            <pc:docMk/>
            <pc:sldMk cId="3506377930" sldId="690"/>
            <ac:spMk id="13" creationId="{85B2E8A8-DF6A-5A7C-0CB8-D2F76BF6A758}"/>
          </ac:spMkLst>
        </pc:spChg>
        <pc:spChg chg="add mod">
          <ac:chgData name="Felix Wick" userId="85efb633-acf6-425d-a271-4f136bfa2fb0" providerId="ADAL" clId="{9FAA0E01-4FD1-4D23-AA85-BF4798013CA5}" dt="2023-06-12T14:01:38.803" v="2198"/>
          <ac:spMkLst>
            <pc:docMk/>
            <pc:sldMk cId="3506377930" sldId="690"/>
            <ac:spMk id="15" creationId="{E69295C5-D3AE-C8C9-ADCA-5DB96CA6B4AD}"/>
          </ac:spMkLst>
        </pc:spChg>
        <pc:spChg chg="add mod">
          <ac:chgData name="Felix Wick" userId="85efb633-acf6-425d-a271-4f136bfa2fb0" providerId="ADAL" clId="{9FAA0E01-4FD1-4D23-AA85-BF4798013CA5}" dt="2023-06-12T13:51:45.594" v="1867" actId="1076"/>
          <ac:spMkLst>
            <pc:docMk/>
            <pc:sldMk cId="3506377930" sldId="690"/>
            <ac:spMk id="17" creationId="{2DC15F03-381A-55A3-79F3-1867028CF117}"/>
          </ac:spMkLst>
        </pc:spChg>
        <pc:spChg chg="add del">
          <ac:chgData name="Felix Wick" userId="85efb633-acf6-425d-a271-4f136bfa2fb0" providerId="ADAL" clId="{9FAA0E01-4FD1-4D23-AA85-BF4798013CA5}" dt="2023-06-12T13:54:14.479" v="1892" actId="22"/>
          <ac:spMkLst>
            <pc:docMk/>
            <pc:sldMk cId="3506377930" sldId="690"/>
            <ac:spMk id="19" creationId="{F4DA1881-74FC-23D8-803F-B231130F96E0}"/>
          </ac:spMkLst>
        </pc:spChg>
        <pc:spChg chg="add del mod">
          <ac:chgData name="Felix Wick" userId="85efb633-acf6-425d-a271-4f136bfa2fb0" providerId="ADAL" clId="{9FAA0E01-4FD1-4D23-AA85-BF4798013CA5}" dt="2023-06-12T13:54:14.060" v="1891" actId="767"/>
          <ac:spMkLst>
            <pc:docMk/>
            <pc:sldMk cId="3506377930" sldId="690"/>
            <ac:spMk id="20" creationId="{CF88F0D0-2A65-5B6B-17C5-8293ADECEF96}"/>
          </ac:spMkLst>
        </pc:spChg>
        <pc:spChg chg="add mod">
          <ac:chgData name="Felix Wick" userId="85efb633-acf6-425d-a271-4f136bfa2fb0" providerId="ADAL" clId="{9FAA0E01-4FD1-4D23-AA85-BF4798013CA5}" dt="2023-06-12T14:00:38.316" v="2177" actId="1076"/>
          <ac:spMkLst>
            <pc:docMk/>
            <pc:sldMk cId="3506377930" sldId="690"/>
            <ac:spMk id="21" creationId="{8EB9B55E-2C55-7F47-EE8F-1C4FEC6B5C5A}"/>
          </ac:spMkLst>
        </pc:spChg>
        <pc:spChg chg="add mod">
          <ac:chgData name="Felix Wick" userId="85efb633-acf6-425d-a271-4f136bfa2fb0" providerId="ADAL" clId="{9FAA0E01-4FD1-4D23-AA85-BF4798013CA5}" dt="2023-06-12T14:00:55.234" v="2195" actId="1037"/>
          <ac:spMkLst>
            <pc:docMk/>
            <pc:sldMk cId="3506377930" sldId="690"/>
            <ac:spMk id="22" creationId="{D0F95ED4-D4A6-9225-B7C0-91B18E71108A}"/>
          </ac:spMkLst>
        </pc:spChg>
        <pc:spChg chg="add mod">
          <ac:chgData name="Felix Wick" userId="85efb633-acf6-425d-a271-4f136bfa2fb0" providerId="ADAL" clId="{9FAA0E01-4FD1-4D23-AA85-BF4798013CA5}" dt="2023-06-12T13:59:55.230" v="2133" actId="1076"/>
          <ac:spMkLst>
            <pc:docMk/>
            <pc:sldMk cId="3506377930" sldId="690"/>
            <ac:spMk id="23" creationId="{39E90729-7382-09F6-7443-B894B47D039E}"/>
          </ac:spMkLst>
        </pc:spChg>
        <pc:picChg chg="add mod">
          <ac:chgData name="Felix Wick" userId="85efb633-acf6-425d-a271-4f136bfa2fb0" providerId="ADAL" clId="{9FAA0E01-4FD1-4D23-AA85-BF4798013CA5}" dt="2023-06-12T14:00:55.234" v="2195" actId="1037"/>
          <ac:picMkLst>
            <pc:docMk/>
            <pc:sldMk cId="3506377930" sldId="690"/>
            <ac:picMk id="6" creationId="{11F3935A-B538-720F-667E-90106FDAB4EF}"/>
          </ac:picMkLst>
        </pc:picChg>
        <pc:picChg chg="add mod">
          <ac:chgData name="Felix Wick" userId="85efb633-acf6-425d-a271-4f136bfa2fb0" providerId="ADAL" clId="{9FAA0E01-4FD1-4D23-AA85-BF4798013CA5}" dt="2023-06-12T14:00:47.314" v="2178" actId="1076"/>
          <ac:picMkLst>
            <pc:docMk/>
            <pc:sldMk cId="3506377930" sldId="690"/>
            <ac:picMk id="9" creationId="{74CC74A9-B89C-8039-EA17-5410B8BDED0F}"/>
          </ac:picMkLst>
        </pc:picChg>
        <pc:picChg chg="add mod">
          <ac:chgData name="Felix Wick" userId="85efb633-acf6-425d-a271-4f136bfa2fb0" providerId="ADAL" clId="{9FAA0E01-4FD1-4D23-AA85-BF4798013CA5}" dt="2023-06-12T13:56:22.761" v="1954" actId="1076"/>
          <ac:picMkLst>
            <pc:docMk/>
            <pc:sldMk cId="3506377930" sldId="690"/>
            <ac:picMk id="12" creationId="{D7081E95-232E-9A92-0D8B-BBB042162163}"/>
          </ac:picMkLst>
        </pc:picChg>
        <pc:picChg chg="add mod">
          <ac:chgData name="Felix Wick" userId="85efb633-acf6-425d-a271-4f136bfa2fb0" providerId="ADAL" clId="{9FAA0E01-4FD1-4D23-AA85-BF4798013CA5}" dt="2023-06-12T13:57:27.622" v="1978" actId="1076"/>
          <ac:picMkLst>
            <pc:docMk/>
            <pc:sldMk cId="3506377930" sldId="690"/>
            <ac:picMk id="14" creationId="{22A399EB-B41E-5F1A-0011-6D0FAECC1A54}"/>
          </ac:picMkLst>
        </pc:picChg>
        <pc:picChg chg="add mod">
          <ac:chgData name="Felix Wick" userId="85efb633-acf6-425d-a271-4f136bfa2fb0" providerId="ADAL" clId="{9FAA0E01-4FD1-4D23-AA85-BF4798013CA5}" dt="2023-06-12T13:51:55.340" v="1868" actId="1076"/>
          <ac:picMkLst>
            <pc:docMk/>
            <pc:sldMk cId="3506377930" sldId="690"/>
            <ac:picMk id="16" creationId="{1B5691C3-FB00-8DEC-96B6-8D1B389FC20F}"/>
          </ac:picMkLst>
        </pc:picChg>
      </pc:sldChg>
    </pc:docChg>
  </pc:docChgLst>
  <pc:docChgLst>
    <pc:chgData name="Wick, Felix" userId="85efb633-acf6-425d-a271-4f136bfa2fb0" providerId="ADAL" clId="{9FAA0E01-4FD1-4D23-AA85-BF4798013CA5}"/>
    <pc:docChg chg="undo custSel addSld delSld modSld sldOrd">
      <pc:chgData name="Wick, Felix" userId="85efb633-acf6-425d-a271-4f136bfa2fb0" providerId="ADAL" clId="{9FAA0E01-4FD1-4D23-AA85-BF4798013CA5}" dt="2023-06-05T12:18:17.363" v="3751" actId="20577"/>
      <pc:docMkLst>
        <pc:docMk/>
      </pc:docMkLst>
      <pc:sldChg chg="addSp modSp mod">
        <pc:chgData name="Wick, Felix" userId="85efb633-acf6-425d-a271-4f136bfa2fb0" providerId="ADAL" clId="{9FAA0E01-4FD1-4D23-AA85-BF4798013CA5}" dt="2023-05-29T10:04:20.135" v="245" actId="1076"/>
        <pc:sldMkLst>
          <pc:docMk/>
          <pc:sldMk cId="1095143230" sldId="257"/>
        </pc:sldMkLst>
        <pc:spChg chg="add mod">
          <ac:chgData name="Wick, Felix" userId="85efb633-acf6-425d-a271-4f136bfa2fb0" providerId="ADAL" clId="{9FAA0E01-4FD1-4D23-AA85-BF4798013CA5}" dt="2023-05-29T10:04:20.135" v="245" actId="1076"/>
          <ac:spMkLst>
            <pc:docMk/>
            <pc:sldMk cId="1095143230" sldId="257"/>
            <ac:spMk id="6" creationId="{6D61D255-55B6-6F3D-3186-CEA62D3420E8}"/>
          </ac:spMkLst>
        </pc:spChg>
      </pc:sldChg>
      <pc:sldChg chg="addSp modSp mod">
        <pc:chgData name="Wick, Felix" userId="85efb633-acf6-425d-a271-4f136bfa2fb0" providerId="ADAL" clId="{9FAA0E01-4FD1-4D23-AA85-BF4798013CA5}" dt="2023-05-30T15:17:17.544" v="3670" actId="113"/>
        <pc:sldMkLst>
          <pc:docMk/>
          <pc:sldMk cId="956648809" sldId="258"/>
        </pc:sldMkLst>
        <pc:spChg chg="mod">
          <ac:chgData name="Wick, Felix" userId="85efb633-acf6-425d-a271-4f136bfa2fb0" providerId="ADAL" clId="{9FAA0E01-4FD1-4D23-AA85-BF4798013CA5}" dt="2023-05-30T15:17:17.544" v="3670" actId="113"/>
          <ac:spMkLst>
            <pc:docMk/>
            <pc:sldMk cId="956648809" sldId="258"/>
            <ac:spMk id="3" creationId="{B18DAF90-4B2C-FC3F-B0AA-AE51B887F732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6" creationId="{4CAB8A27-F2E0-7BCD-EDFA-DD9AFC50213F}"/>
          </ac:spMkLst>
        </pc:spChg>
        <pc:spChg chg="add mod">
          <ac:chgData name="Wick, Felix" userId="85efb633-acf6-425d-a271-4f136bfa2fb0" providerId="ADAL" clId="{9FAA0E01-4FD1-4D23-AA85-BF4798013CA5}" dt="2023-05-30T07:58:39.162" v="2567" actId="1036"/>
          <ac:spMkLst>
            <pc:docMk/>
            <pc:sldMk cId="956648809" sldId="258"/>
            <ac:spMk id="7" creationId="{40626ACB-3EFB-09C6-2EBB-CCAAEF81750A}"/>
          </ac:spMkLst>
        </pc:spChg>
        <pc:spChg chg="add mod">
          <ac:chgData name="Wick, Felix" userId="85efb633-acf6-425d-a271-4f136bfa2fb0" providerId="ADAL" clId="{9FAA0E01-4FD1-4D23-AA85-BF4798013CA5}" dt="2023-05-30T07:58:55.862" v="2568" actId="208"/>
          <ac:spMkLst>
            <pc:docMk/>
            <pc:sldMk cId="956648809" sldId="258"/>
            <ac:spMk id="15" creationId="{A0A628FC-3581-3674-C0C7-20469D31FA76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6" creationId="{D2EFD0E7-B798-CA4C-B5F3-45E5A1F4DE6B}"/>
          </ac:spMkLst>
        </pc:spChg>
        <pc:spChg chg="add mod">
          <ac:chgData name="Wick, Felix" userId="85efb633-acf6-425d-a271-4f136bfa2fb0" providerId="ADAL" clId="{9FAA0E01-4FD1-4D23-AA85-BF4798013CA5}" dt="2023-05-30T07:58:17.176" v="2547" actId="1036"/>
          <ac:spMkLst>
            <pc:docMk/>
            <pc:sldMk cId="956648809" sldId="258"/>
            <ac:spMk id="18" creationId="{F22BE240-5884-09F8-C0A5-D15E478FB209}"/>
          </ac:spMkLst>
        </pc:spChg>
        <pc:picChg chg="add mod">
          <ac:chgData name="Wick, Felix" userId="85efb633-acf6-425d-a271-4f136bfa2fb0" providerId="ADAL" clId="{9FAA0E01-4FD1-4D23-AA85-BF4798013CA5}" dt="2023-05-30T07:58:39.162" v="2567" actId="1036"/>
          <ac:picMkLst>
            <pc:docMk/>
            <pc:sldMk cId="956648809" sldId="258"/>
            <ac:picMk id="5" creationId="{624E0BBE-F962-FBA0-689E-2D9869781DE5}"/>
          </ac:picMkLst>
        </pc:pic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8" creationId="{7D4585C4-C96C-6B53-A263-BE10BA4641E6}"/>
          </ac:cxnSpMkLst>
        </pc:cxnChg>
        <pc:cxnChg chg="add mod">
          <ac:chgData name="Wick, Felix" userId="85efb633-acf6-425d-a271-4f136bfa2fb0" providerId="ADAL" clId="{9FAA0E01-4FD1-4D23-AA85-BF4798013CA5}" dt="2023-05-30T07:58:39.162" v="2567" actId="1036"/>
          <ac:cxnSpMkLst>
            <pc:docMk/>
            <pc:sldMk cId="956648809" sldId="258"/>
            <ac:cxnSpMk id="9" creationId="{0B725C4C-26B9-5BA5-234E-BDCC1DF5C0F4}"/>
          </ac:cxnSpMkLst>
        </pc:cxnChg>
        <pc:cxnChg chg="add mod">
          <ac:chgData name="Wick, Felix" userId="85efb633-acf6-425d-a271-4f136bfa2fb0" providerId="ADAL" clId="{9FAA0E01-4FD1-4D23-AA85-BF4798013CA5}" dt="2023-05-30T07:59:19.712" v="2575" actId="1037"/>
          <ac:cxnSpMkLst>
            <pc:docMk/>
            <pc:sldMk cId="956648809" sldId="258"/>
            <ac:cxnSpMk id="17" creationId="{E721C870-5E7C-E1F8-56CD-4BF395A46D02}"/>
          </ac:cxnSpMkLst>
        </pc:cxnChg>
        <pc:cxnChg chg="add mod">
          <ac:chgData name="Wick, Felix" userId="85efb633-acf6-425d-a271-4f136bfa2fb0" providerId="ADAL" clId="{9FAA0E01-4FD1-4D23-AA85-BF4798013CA5}" dt="2023-05-30T07:59:26.929" v="2577" actId="14100"/>
          <ac:cxnSpMkLst>
            <pc:docMk/>
            <pc:sldMk cId="956648809" sldId="258"/>
            <ac:cxnSpMk id="19" creationId="{C66C6C31-27E5-0825-7591-11680F7DA3C2}"/>
          </ac:cxnSpMkLst>
        </pc:cxnChg>
        <pc:cxnChg chg="add mod">
          <ac:chgData name="Wick, Felix" userId="85efb633-acf6-425d-a271-4f136bfa2fb0" providerId="ADAL" clId="{9FAA0E01-4FD1-4D23-AA85-BF4798013CA5}" dt="2023-05-30T15:16:39.537" v="3668" actId="14100"/>
          <ac:cxnSpMkLst>
            <pc:docMk/>
            <pc:sldMk cId="956648809" sldId="258"/>
            <ac:cxnSpMk id="32" creationId="{C324F034-230D-B0D0-2D3F-CD44E96B20AD}"/>
          </ac:cxnSpMkLst>
        </pc:cxnChg>
      </pc:sldChg>
      <pc:sldChg chg="addSp modSp mod">
        <pc:chgData name="Wick, Felix" userId="85efb633-acf6-425d-a271-4f136bfa2fb0" providerId="ADAL" clId="{9FAA0E01-4FD1-4D23-AA85-BF4798013CA5}" dt="2023-05-30T08:38:50.345" v="3305" actId="1076"/>
        <pc:sldMkLst>
          <pc:docMk/>
          <pc:sldMk cId="4083134885" sldId="267"/>
        </pc:sldMkLst>
        <pc:spChg chg="add mod">
          <ac:chgData name="Wick, Felix" userId="85efb633-acf6-425d-a271-4f136bfa2fb0" providerId="ADAL" clId="{9FAA0E01-4FD1-4D23-AA85-BF4798013CA5}" dt="2023-05-30T08:38:50.345" v="3305" actId="1076"/>
          <ac:spMkLst>
            <pc:docMk/>
            <pc:sldMk cId="4083134885" sldId="267"/>
            <ac:spMk id="5" creationId="{77598E77-8BA3-A5D3-C0E1-3BA01684F0D6}"/>
          </ac:spMkLst>
        </pc:sp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6" creationId="{9FA0878A-3A83-2D78-64B8-B430CC44C0CE}"/>
          </ac:picMkLst>
        </pc:picChg>
        <pc:picChg chg="mod">
          <ac:chgData name="Wick, Felix" userId="85efb633-acf6-425d-a271-4f136bfa2fb0" providerId="ADAL" clId="{9FAA0E01-4FD1-4D23-AA85-BF4798013CA5}" dt="2023-05-30T08:38:38.682" v="3303" actId="1036"/>
          <ac:picMkLst>
            <pc:docMk/>
            <pc:sldMk cId="4083134885" sldId="267"/>
            <ac:picMk id="8" creationId="{DF3DA3B6-D5CC-38C9-A7F4-9D63641FFA3E}"/>
          </ac:picMkLst>
        </pc:picChg>
      </pc:sldChg>
      <pc:sldChg chg="modSp mod ord">
        <pc:chgData name="Wick, Felix" userId="85efb633-acf6-425d-a271-4f136bfa2fb0" providerId="ADAL" clId="{9FAA0E01-4FD1-4D23-AA85-BF4798013CA5}" dt="2023-05-30T07:54:05.680" v="2506" actId="20577"/>
        <pc:sldMkLst>
          <pc:docMk/>
          <pc:sldMk cId="416698772" sldId="273"/>
        </pc:sldMkLst>
        <pc:spChg chg="mod">
          <ac:chgData name="Wick, Felix" userId="85efb633-acf6-425d-a271-4f136bfa2fb0" providerId="ADAL" clId="{9FAA0E01-4FD1-4D23-AA85-BF4798013CA5}" dt="2023-05-30T07:54:05.680" v="2506" actId="20577"/>
          <ac:spMkLst>
            <pc:docMk/>
            <pc:sldMk cId="416698772" sldId="273"/>
            <ac:spMk id="2" creationId="{57F4594B-45D3-F4E7-76DF-225738CA0924}"/>
          </ac:spMkLst>
        </pc:spChg>
        <pc:spChg chg="mod">
          <ac:chgData name="Wick, Felix" userId="85efb633-acf6-425d-a271-4f136bfa2fb0" providerId="ADAL" clId="{9FAA0E01-4FD1-4D23-AA85-BF4798013CA5}" dt="2023-05-30T07:50:38.133" v="2443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9FAA0E01-4FD1-4D23-AA85-BF4798013CA5}" dt="2023-05-30T07:53:10.778" v="2454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9FAA0E01-4FD1-4D23-AA85-BF4798013CA5}" dt="2023-05-30T07:25:50.988" v="2070" actId="20577"/>
        <pc:sldMkLst>
          <pc:docMk/>
          <pc:sldMk cId="3433214716" sldId="280"/>
        </pc:sldMkLst>
        <pc:spChg chg="mod">
          <ac:chgData name="Wick, Felix" userId="85efb633-acf6-425d-a271-4f136bfa2fb0" providerId="ADAL" clId="{9FAA0E01-4FD1-4D23-AA85-BF4798013CA5}" dt="2023-05-30T07:25:50.988" v="2070" actId="20577"/>
          <ac:spMkLst>
            <pc:docMk/>
            <pc:sldMk cId="3433214716" sldId="280"/>
            <ac:spMk id="2" creationId="{B3CEFB21-2CCA-564A-D312-3A4B41E5AAE8}"/>
          </ac:spMkLst>
        </pc:spChg>
        <pc:spChg chg="mod">
          <ac:chgData name="Wick, Felix" userId="85efb633-acf6-425d-a271-4f136bfa2fb0" providerId="ADAL" clId="{9FAA0E01-4FD1-4D23-AA85-BF4798013CA5}" dt="2023-05-30T07:25:12.073" v="2062" actId="20577"/>
          <ac:spMkLst>
            <pc:docMk/>
            <pc:sldMk cId="3433214716" sldId="280"/>
            <ac:spMk id="3" creationId="{372A853E-ED3E-6E47-BE06-20A4A0B49340}"/>
          </ac:spMkLst>
        </pc:spChg>
      </pc:sldChg>
      <pc:sldChg chg="addSp delSp modSp del mod modClrScheme chgLayout">
        <pc:chgData name="Wick, Felix" userId="85efb633-acf6-425d-a271-4f136bfa2fb0" providerId="ADAL" clId="{9FAA0E01-4FD1-4D23-AA85-BF4798013CA5}" dt="2023-05-29T19:54:52.408" v="962" actId="47"/>
        <pc:sldMkLst>
          <pc:docMk/>
          <pc:sldMk cId="4249363754" sldId="281"/>
        </pc:sldMkLst>
        <pc:spChg chg="mod ord">
          <ac:chgData name="Wick, Felix" userId="85efb633-acf6-425d-a271-4f136bfa2fb0" providerId="ADAL" clId="{9FAA0E01-4FD1-4D23-AA85-BF4798013CA5}" dt="2023-05-29T14:02:39.885" v="859" actId="20577"/>
          <ac:spMkLst>
            <pc:docMk/>
            <pc:sldMk cId="4249363754" sldId="281"/>
            <ac:spMk id="2" creationId="{0D7A51B0-B675-9AC9-9586-A1C13D40384B}"/>
          </ac:spMkLst>
        </pc:spChg>
        <pc:spChg chg="mod ord">
          <ac:chgData name="Wick, Felix" userId="85efb633-acf6-425d-a271-4f136bfa2fb0" providerId="ADAL" clId="{9FAA0E01-4FD1-4D23-AA85-BF4798013CA5}" dt="2023-05-29T14:07:37.110" v="936" actId="5793"/>
          <ac:spMkLst>
            <pc:docMk/>
            <pc:sldMk cId="4249363754" sldId="281"/>
            <ac:spMk id="3" creationId="{8738E5D0-4691-0760-335D-AF66A61BD5F2}"/>
          </ac:spMkLst>
        </pc:spChg>
        <pc:spChg chg="mod or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4" creationId="{BC8BAF30-DF74-5259-1372-7126D2ADA2A9}"/>
          </ac:spMkLst>
        </pc:spChg>
        <pc:spChg chg="del">
          <ac:chgData name="Wick, Felix" userId="85efb633-acf6-425d-a271-4f136bfa2fb0" providerId="ADAL" clId="{9FAA0E01-4FD1-4D23-AA85-BF4798013CA5}" dt="2023-05-29T13:54:33.569" v="605" actId="478"/>
          <ac:spMkLst>
            <pc:docMk/>
            <pc:sldMk cId="4249363754" sldId="281"/>
            <ac:spMk id="5" creationId="{C49426EB-5B87-D3F8-3DFA-AFDDD9FC8FA5}"/>
          </ac:spMkLst>
        </pc:spChg>
        <pc:spChg chg="add del mod">
          <ac:chgData name="Wick, Felix" userId="85efb633-acf6-425d-a271-4f136bfa2fb0" providerId="ADAL" clId="{9FAA0E01-4FD1-4D23-AA85-BF4798013CA5}" dt="2023-05-29T13:54:43.036" v="607" actId="700"/>
          <ac:spMkLst>
            <pc:docMk/>
            <pc:sldMk cId="4249363754" sldId="281"/>
            <ac:spMk id="8" creationId="{8AA04982-6922-E529-22E0-E69FE0BFD7D9}"/>
          </ac:spMkLst>
        </pc:spChg>
        <pc:picChg chg="del">
          <ac:chgData name="Wick, Felix" userId="85efb633-acf6-425d-a271-4f136bfa2fb0" providerId="ADAL" clId="{9FAA0E01-4FD1-4D23-AA85-BF4798013CA5}" dt="2023-05-29T13:54:37.285" v="606" actId="478"/>
          <ac:picMkLst>
            <pc:docMk/>
            <pc:sldMk cId="4249363754" sldId="281"/>
            <ac:picMk id="6" creationId="{7B52EE23-6379-FDFA-0B38-329F41F72762}"/>
          </ac:picMkLst>
        </pc:picChg>
      </pc:sldChg>
      <pc:sldChg chg="modSp mod">
        <pc:chgData name="Wick, Felix" userId="85efb633-acf6-425d-a271-4f136bfa2fb0" providerId="ADAL" clId="{9FAA0E01-4FD1-4D23-AA85-BF4798013CA5}" dt="2023-05-30T07:41:47.960" v="2309" actId="20577"/>
        <pc:sldMkLst>
          <pc:docMk/>
          <pc:sldMk cId="3022283347" sldId="285"/>
        </pc:sldMkLst>
        <pc:spChg chg="mod">
          <ac:chgData name="Wick, Felix" userId="85efb633-acf6-425d-a271-4f136bfa2fb0" providerId="ADAL" clId="{9FAA0E01-4FD1-4D23-AA85-BF4798013CA5}" dt="2023-05-30T07:41:47.960" v="2309" actId="20577"/>
          <ac:spMkLst>
            <pc:docMk/>
            <pc:sldMk cId="3022283347" sldId="285"/>
            <ac:spMk id="2" creationId="{7F68C9E7-BD6E-8F22-5A56-1B79732A7149}"/>
          </ac:spMkLst>
        </pc:spChg>
      </pc:sldChg>
      <pc:sldChg chg="del">
        <pc:chgData name="Wick, Felix" userId="85efb633-acf6-425d-a271-4f136bfa2fb0" providerId="ADAL" clId="{9FAA0E01-4FD1-4D23-AA85-BF4798013CA5}" dt="2023-05-30T07:40:28.506" v="2251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9FAA0E01-4FD1-4D23-AA85-BF4798013CA5}" dt="2023-05-30T07:39:18.728" v="2221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9FAA0E01-4FD1-4D23-AA85-BF4798013CA5}" dt="2023-05-30T07:41:12.959" v="2252" actId="47"/>
        <pc:sldMkLst>
          <pc:docMk/>
          <pc:sldMk cId="212656307" sldId="294"/>
        </pc:sldMkLst>
      </pc:sldChg>
      <pc:sldChg chg="addSp modSp mod">
        <pc:chgData name="Wick, Felix" userId="85efb633-acf6-425d-a271-4f136bfa2fb0" providerId="ADAL" clId="{9FAA0E01-4FD1-4D23-AA85-BF4798013CA5}" dt="2023-05-29T09:31:24.720" v="57" actId="255"/>
        <pc:sldMkLst>
          <pc:docMk/>
          <pc:sldMk cId="1682172279" sldId="306"/>
        </pc:sldMkLst>
        <pc:spChg chg="add mod">
          <ac:chgData name="Wick, Felix" userId="85efb633-acf6-425d-a271-4f136bfa2fb0" providerId="ADAL" clId="{9FAA0E01-4FD1-4D23-AA85-BF4798013CA5}" dt="2023-05-29T09:31:24.720" v="57" actId="255"/>
          <ac:spMkLst>
            <pc:docMk/>
            <pc:sldMk cId="1682172279" sldId="306"/>
            <ac:spMk id="3" creationId="{D4BEB4E6-348D-130A-7FC6-0D3CDA4E8A16}"/>
          </ac:spMkLst>
        </pc:spChg>
        <pc:spChg chg="mod">
          <ac:chgData name="Wick, Felix" userId="85efb633-acf6-425d-a271-4f136bfa2fb0" providerId="ADAL" clId="{9FAA0E01-4FD1-4D23-AA85-BF4798013CA5}" dt="2023-05-29T09:30:59.671" v="29" actId="1076"/>
          <ac:spMkLst>
            <pc:docMk/>
            <pc:sldMk cId="1682172279" sldId="306"/>
            <ac:spMk id="9" creationId="{1FB1E331-4B13-C0DD-91C9-102D96E561CF}"/>
          </ac:spMkLst>
        </pc:spChg>
        <pc:picChg chg="mod">
          <ac:chgData name="Wick, Felix" userId="85efb633-acf6-425d-a271-4f136bfa2fb0" providerId="ADAL" clId="{9FAA0E01-4FD1-4D23-AA85-BF4798013CA5}" dt="2023-05-29T09:30:59.671" v="29" actId="1076"/>
          <ac:picMkLst>
            <pc:docMk/>
            <pc:sldMk cId="1682172279" sldId="306"/>
            <ac:picMk id="6" creationId="{56864AAE-6456-AF32-C543-8FF5977C8F64}"/>
          </ac:picMkLst>
        </pc:picChg>
      </pc:sldChg>
      <pc:sldChg chg="addSp delSp modSp mod modClrScheme chgLayout">
        <pc:chgData name="Wick, Felix" userId="85efb633-acf6-425d-a271-4f136bfa2fb0" providerId="ADAL" clId="{9FAA0E01-4FD1-4D23-AA85-BF4798013CA5}" dt="2023-05-30T06:59:32.833" v="1486" actId="20577"/>
        <pc:sldMkLst>
          <pc:docMk/>
          <pc:sldMk cId="1543166920" sldId="308"/>
        </pc:sldMkLst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2" creationId="{F4158BB3-1B89-802B-ED6C-1C8318B94142}"/>
          </ac:spMkLst>
        </pc:spChg>
        <pc:spChg chg="mod ord">
          <ac:chgData name="Wick, Felix" userId="85efb633-acf6-425d-a271-4f136bfa2fb0" providerId="ADAL" clId="{9FAA0E01-4FD1-4D23-AA85-BF4798013CA5}" dt="2023-05-30T06:56:49.348" v="1373" actId="14100"/>
          <ac:spMkLst>
            <pc:docMk/>
            <pc:sldMk cId="1543166920" sldId="308"/>
            <ac:spMk id="3" creationId="{3AA4B3D6-AA1E-D12C-4661-CBF4178009FA}"/>
          </ac:spMkLst>
        </pc:spChg>
        <pc:spChg chg="mod ord">
          <ac:chgData name="Wick, Felix" userId="85efb633-acf6-425d-a271-4f136bfa2fb0" providerId="ADAL" clId="{9FAA0E01-4FD1-4D23-AA85-BF4798013CA5}" dt="2023-05-30T06:54:38.501" v="1279" actId="700"/>
          <ac:spMkLst>
            <pc:docMk/>
            <pc:sldMk cId="1543166920" sldId="308"/>
            <ac:spMk id="4" creationId="{B84028B3-EDF5-30F5-2899-7CA34C4BF858}"/>
          </ac:spMkLst>
        </pc:spChg>
        <pc:spChg chg="add mod ord">
          <ac:chgData name="Wick, Felix" userId="85efb633-acf6-425d-a271-4f136bfa2fb0" providerId="ADAL" clId="{9FAA0E01-4FD1-4D23-AA85-BF4798013CA5}" dt="2023-05-30T06:59:32.833" v="1486" actId="20577"/>
          <ac:spMkLst>
            <pc:docMk/>
            <pc:sldMk cId="1543166920" sldId="308"/>
            <ac:spMk id="5" creationId="{B78A3ECF-094A-A199-6238-CC789AD29FC1}"/>
          </ac:spMkLst>
        </pc:spChg>
        <pc:spChg chg="del">
          <ac:chgData name="Wick, Felix" userId="85efb633-acf6-425d-a271-4f136bfa2fb0" providerId="ADAL" clId="{9FAA0E01-4FD1-4D23-AA85-BF4798013CA5}" dt="2023-05-30T06:53:53.567" v="1274" actId="478"/>
          <ac:spMkLst>
            <pc:docMk/>
            <pc:sldMk cId="1543166920" sldId="308"/>
            <ac:spMk id="9" creationId="{020FB4E8-0863-A006-0719-3A84A206337E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0" creationId="{9B822403-0C3F-6794-EA7F-A44028DF9B68}"/>
          </ac:spMkLst>
        </pc:spChg>
        <pc:spChg chg="del">
          <ac:chgData name="Wick, Felix" userId="85efb633-acf6-425d-a271-4f136bfa2fb0" providerId="ADAL" clId="{9FAA0E01-4FD1-4D23-AA85-BF4798013CA5}" dt="2023-05-30T06:53:49.226" v="1273" actId="478"/>
          <ac:spMkLst>
            <pc:docMk/>
            <pc:sldMk cId="1543166920" sldId="308"/>
            <ac:spMk id="11" creationId="{D8B4482C-892F-56FB-5D38-3C0BDD384E6B}"/>
          </ac:spMkLst>
        </pc:spChg>
        <pc:spChg chg="add del mod">
          <ac:chgData name="Wick, Felix" userId="85efb633-acf6-425d-a271-4f136bfa2fb0" providerId="ADAL" clId="{9FAA0E01-4FD1-4D23-AA85-BF4798013CA5}" dt="2023-05-30T06:55:14.625" v="1288" actId="478"/>
          <ac:spMkLst>
            <pc:docMk/>
            <pc:sldMk cId="1543166920" sldId="308"/>
            <ac:spMk id="12" creationId="{9BE5F69E-E898-AC48-1696-C92B803300F9}"/>
          </ac:spMkLst>
        </pc:spChg>
        <pc:spChg chg="mod">
          <ac:chgData name="Wick, Felix" userId="85efb633-acf6-425d-a271-4f136bfa2fb0" providerId="ADAL" clId="{9FAA0E01-4FD1-4D23-AA85-BF4798013CA5}" dt="2023-05-30T06:57:06.326" v="1375" actId="1076"/>
          <ac:spMkLst>
            <pc:docMk/>
            <pc:sldMk cId="1543166920" sldId="308"/>
            <ac:spMk id="14" creationId="{55FA5492-414B-4C09-078A-69E913C097AC}"/>
          </ac:spMkLst>
        </pc:spChg>
        <pc:picChg chg="mod">
          <ac:chgData name="Wick, Felix" userId="85efb633-acf6-425d-a271-4f136bfa2fb0" providerId="ADAL" clId="{9FAA0E01-4FD1-4D23-AA85-BF4798013CA5}" dt="2023-05-30T06:56:37.239" v="1372" actId="1076"/>
          <ac:picMkLst>
            <pc:docMk/>
            <pc:sldMk cId="1543166920" sldId="308"/>
            <ac:picMk id="6" creationId="{B7753570-616E-CD16-9255-7311CA3B386D}"/>
          </ac:picMkLst>
        </pc:picChg>
        <pc:picChg chg="add mod">
          <ac:chgData name="Wick, Felix" userId="85efb633-acf6-425d-a271-4f136bfa2fb0" providerId="ADAL" clId="{9FAA0E01-4FD1-4D23-AA85-BF4798013CA5}" dt="2023-05-30T06:57:00.970" v="1374" actId="1076"/>
          <ac:picMkLst>
            <pc:docMk/>
            <pc:sldMk cId="1543166920" sldId="308"/>
            <ac:picMk id="7" creationId="{B90C1892-25A4-F155-470C-922C5D9C4EEA}"/>
          </ac:picMkLst>
        </pc:picChg>
        <pc:picChg chg="del">
          <ac:chgData name="Wick, Felix" userId="85efb633-acf6-425d-a271-4f136bfa2fb0" providerId="ADAL" clId="{9FAA0E01-4FD1-4D23-AA85-BF4798013CA5}" dt="2023-05-30T06:53:41.522" v="1272" actId="478"/>
          <ac:picMkLst>
            <pc:docMk/>
            <pc:sldMk cId="1543166920" sldId="308"/>
            <ac:picMk id="8" creationId="{5AC17A18-3B55-03B3-B1EB-4699A2901A04}"/>
          </ac:picMkLst>
        </pc:picChg>
        <pc:cxnChg chg="del mod">
          <ac:chgData name="Wick, Felix" userId="85efb633-acf6-425d-a271-4f136bfa2fb0" providerId="ADAL" clId="{9FAA0E01-4FD1-4D23-AA85-BF4798013CA5}" dt="2023-05-30T06:53:49.226" v="1273" actId="478"/>
          <ac:cxnSpMkLst>
            <pc:docMk/>
            <pc:sldMk cId="1543166920" sldId="308"/>
            <ac:cxnSpMk id="13" creationId="{A44AFF71-AFF6-5CC7-9749-51CA0F2132A5}"/>
          </ac:cxnSpMkLst>
        </pc:cxnChg>
      </pc:sldChg>
      <pc:sldChg chg="modSp mod">
        <pc:chgData name="Wick, Felix" userId="85efb633-acf6-425d-a271-4f136bfa2fb0" providerId="ADAL" clId="{9FAA0E01-4FD1-4D23-AA85-BF4798013CA5}" dt="2023-05-29T19:57:04.966" v="978" actId="20577"/>
        <pc:sldMkLst>
          <pc:docMk/>
          <pc:sldMk cId="1893356912" sldId="309"/>
        </pc:sldMkLst>
        <pc:spChg chg="mod">
          <ac:chgData name="Wick, Felix" userId="85efb633-acf6-425d-a271-4f136bfa2fb0" providerId="ADAL" clId="{9FAA0E01-4FD1-4D23-AA85-BF4798013CA5}" dt="2023-05-29T19:57:04.966" v="978" actId="20577"/>
          <ac:spMkLst>
            <pc:docMk/>
            <pc:sldMk cId="1893356912" sldId="309"/>
            <ac:spMk id="3" creationId="{D9037175-62EB-03EC-37AB-B760F8B6BC77}"/>
          </ac:spMkLst>
        </pc:spChg>
      </pc:sldChg>
      <pc:sldChg chg="modSp mod">
        <pc:chgData name="Wick, Felix" userId="85efb633-acf6-425d-a271-4f136bfa2fb0" providerId="ADAL" clId="{9FAA0E01-4FD1-4D23-AA85-BF4798013CA5}" dt="2023-05-30T07:01:16.926" v="1533" actId="14100"/>
        <pc:sldMkLst>
          <pc:docMk/>
          <pc:sldMk cId="2826266657" sldId="310"/>
        </pc:sldMkLst>
        <pc:spChg chg="mod">
          <ac:chgData name="Wick, Felix" userId="85efb633-acf6-425d-a271-4f136bfa2fb0" providerId="ADAL" clId="{9FAA0E01-4FD1-4D23-AA85-BF4798013CA5}" dt="2023-05-30T07:00:50.170" v="1508" actId="20577"/>
          <ac:spMkLst>
            <pc:docMk/>
            <pc:sldMk cId="2826266657" sldId="310"/>
            <ac:spMk id="2" creationId="{ABAE95EF-3677-11AC-741A-5096F24B3AF8}"/>
          </ac:spMkLst>
        </pc:spChg>
        <pc:spChg chg="mod">
          <ac:chgData name="Wick, Felix" userId="85efb633-acf6-425d-a271-4f136bfa2fb0" providerId="ADAL" clId="{9FAA0E01-4FD1-4D23-AA85-BF4798013CA5}" dt="2023-05-30T07:01:11.491" v="1532" actId="1037"/>
          <ac:spMkLst>
            <pc:docMk/>
            <pc:sldMk cId="2826266657" sldId="310"/>
            <ac:spMk id="23" creationId="{9F5CFCD0-4B2C-5227-5856-F878E2EFFD65}"/>
          </ac:spMkLst>
        </pc:spChg>
        <pc:cxnChg chg="mod">
          <ac:chgData name="Wick, Felix" userId="85efb633-acf6-425d-a271-4f136bfa2fb0" providerId="ADAL" clId="{9FAA0E01-4FD1-4D23-AA85-BF4798013CA5}" dt="2023-05-30T07:01:11.491" v="1532" actId="1037"/>
          <ac:cxnSpMkLst>
            <pc:docMk/>
            <pc:sldMk cId="2826266657" sldId="310"/>
            <ac:cxnSpMk id="25" creationId="{DAD80350-98CB-B5B9-7A2E-F036F9A0874A}"/>
          </ac:cxnSpMkLst>
        </pc:cxnChg>
        <pc:cxnChg chg="mod">
          <ac:chgData name="Wick, Felix" userId="85efb633-acf6-425d-a271-4f136bfa2fb0" providerId="ADAL" clId="{9FAA0E01-4FD1-4D23-AA85-BF4798013CA5}" dt="2023-05-30T07:01:16.926" v="1533" actId="14100"/>
          <ac:cxnSpMkLst>
            <pc:docMk/>
            <pc:sldMk cId="2826266657" sldId="310"/>
            <ac:cxnSpMk id="27" creationId="{56896EB1-1DDA-1759-0C00-4DD88B0C76F4}"/>
          </ac:cxnSpMkLst>
        </pc:cxnChg>
      </pc:sldChg>
      <pc:sldChg chg="addSp delSp modSp del mod ord">
        <pc:chgData name="Wick, Felix" userId="85efb633-acf6-425d-a271-4f136bfa2fb0" providerId="ADAL" clId="{9FAA0E01-4FD1-4D23-AA85-BF4798013CA5}" dt="2023-05-30T06:57:30.421" v="1377" actId="47"/>
        <pc:sldMkLst>
          <pc:docMk/>
          <pc:sldMk cId="1219043004" sldId="311"/>
        </pc:sldMkLst>
        <pc:spChg chg="add del mod">
          <ac:chgData name="Wick, Felix" userId="85efb633-acf6-425d-a271-4f136bfa2fb0" providerId="ADAL" clId="{9FAA0E01-4FD1-4D23-AA85-BF4798013CA5}" dt="2023-05-30T06:57:28.130" v="1376" actId="21"/>
          <ac:spMkLst>
            <pc:docMk/>
            <pc:sldMk cId="1219043004" sldId="311"/>
            <ac:spMk id="3" creationId="{5432634C-457D-12BE-1745-A375EDD5F59E}"/>
          </ac:spMkLst>
        </pc:spChg>
        <pc:spChg chg="del">
          <ac:chgData name="Wick, Felix" userId="85efb633-acf6-425d-a271-4f136bfa2fb0" providerId="ADAL" clId="{9FAA0E01-4FD1-4D23-AA85-BF4798013CA5}" dt="2023-05-30T06:54:52.820" v="1281" actId="21"/>
          <ac:spMkLst>
            <pc:docMk/>
            <pc:sldMk cId="1219043004" sldId="311"/>
            <ac:spMk id="10" creationId="{D824EFCB-6DB6-0E33-D20E-2A2927F15DB0}"/>
          </ac:spMkLst>
        </pc:spChg>
        <pc:spChg chg="add del mod">
          <ac:chgData name="Wick, Felix" userId="85efb633-acf6-425d-a271-4f136bfa2fb0" providerId="ADAL" clId="{9FAA0E01-4FD1-4D23-AA85-BF4798013CA5}" dt="2023-05-30T06:54:26.768" v="1278" actId="21"/>
          <ac:spMkLst>
            <pc:docMk/>
            <pc:sldMk cId="1219043004" sldId="311"/>
            <ac:spMk id="11" creationId="{72B4937E-F841-7C8C-6382-87E2D87230F6}"/>
          </ac:spMkLst>
        </pc:spChg>
        <pc:picChg chg="del">
          <ac:chgData name="Wick, Felix" userId="85efb633-acf6-425d-a271-4f136bfa2fb0" providerId="ADAL" clId="{9FAA0E01-4FD1-4D23-AA85-BF4798013CA5}" dt="2023-05-30T06:54:52.820" v="1281" actId="21"/>
          <ac:picMkLst>
            <pc:docMk/>
            <pc:sldMk cId="1219043004" sldId="311"/>
            <ac:picMk id="8" creationId="{7145F38A-D965-541A-9C6A-3D855DDBADA5}"/>
          </ac:picMkLst>
        </pc:picChg>
      </pc:sldChg>
      <pc:sldChg chg="addSp modSp mod">
        <pc:chgData name="Wick, Felix" userId="85efb633-acf6-425d-a271-4f136bfa2fb0" providerId="ADAL" clId="{9FAA0E01-4FD1-4D23-AA85-BF4798013CA5}" dt="2023-05-29T14:05:57.463" v="912" actId="20577"/>
        <pc:sldMkLst>
          <pc:docMk/>
          <pc:sldMk cId="211645531" sldId="323"/>
        </pc:sldMkLst>
        <pc:spChg chg="mod">
          <ac:chgData name="Wick, Felix" userId="85efb633-acf6-425d-a271-4f136bfa2fb0" providerId="ADAL" clId="{9FAA0E01-4FD1-4D23-AA85-BF4798013CA5}" dt="2023-05-29T13:56:34.898" v="660" actId="20577"/>
          <ac:spMkLst>
            <pc:docMk/>
            <pc:sldMk cId="211645531" sldId="323"/>
            <ac:spMk id="2" creationId="{857E4E6C-8BD6-0202-EFDD-FFC3CC68C3D3}"/>
          </ac:spMkLst>
        </pc:spChg>
        <pc:spChg chg="mod">
          <ac:chgData name="Wick, Felix" userId="85efb633-acf6-425d-a271-4f136bfa2fb0" providerId="ADAL" clId="{9FAA0E01-4FD1-4D23-AA85-BF4798013CA5}" dt="2023-05-29T14:05:57.463" v="912" actId="20577"/>
          <ac:spMkLst>
            <pc:docMk/>
            <pc:sldMk cId="211645531" sldId="323"/>
            <ac:spMk id="3" creationId="{A2102A28-8197-CC64-2D39-F4699525507E}"/>
          </ac:spMkLst>
        </pc:spChg>
        <pc:spChg chg="mod">
          <ac:chgData name="Wick, Felix" userId="85efb633-acf6-425d-a271-4f136bfa2fb0" providerId="ADAL" clId="{9FAA0E01-4FD1-4D23-AA85-BF4798013CA5}" dt="2023-05-29T13:55:44.123" v="614" actId="1076"/>
          <ac:spMkLst>
            <pc:docMk/>
            <pc:sldMk cId="211645531" sldId="323"/>
            <ac:spMk id="7" creationId="{49AFC0D2-BF79-EAFF-62F9-E90203174278}"/>
          </ac:spMkLst>
        </pc:spChg>
        <pc:spChg chg="add mod">
          <ac:chgData name="Wick, Felix" userId="85efb633-acf6-425d-a271-4f136bfa2fb0" providerId="ADAL" clId="{9FAA0E01-4FD1-4D23-AA85-BF4798013CA5}" dt="2023-05-29T13:59:29.531" v="698" actId="1076"/>
          <ac:spMkLst>
            <pc:docMk/>
            <pc:sldMk cId="211645531" sldId="323"/>
            <ac:spMk id="8" creationId="{88E19C5E-2651-36FF-B85E-2F53F39FD6BE}"/>
          </ac:spMkLst>
        </pc:spChg>
        <pc:spChg chg="add mod">
          <ac:chgData name="Wick, Felix" userId="85efb633-acf6-425d-a271-4f136bfa2fb0" providerId="ADAL" clId="{9FAA0E01-4FD1-4D23-AA85-BF4798013CA5}" dt="2023-05-29T13:59:33.281" v="699" actId="1076"/>
          <ac:spMkLst>
            <pc:docMk/>
            <pc:sldMk cId="211645531" sldId="323"/>
            <ac:spMk id="9" creationId="{ECE81B49-1BB3-2923-0563-B1141289370F}"/>
          </ac:spMkLst>
        </pc:spChg>
        <pc:spChg chg="add mod">
          <ac:chgData name="Wick, Felix" userId="85efb633-acf6-425d-a271-4f136bfa2fb0" providerId="ADAL" clId="{9FAA0E01-4FD1-4D23-AA85-BF4798013CA5}" dt="2023-05-29T13:58:56.649" v="674" actId="14100"/>
          <ac:spMkLst>
            <pc:docMk/>
            <pc:sldMk cId="211645531" sldId="323"/>
            <ac:spMk id="10" creationId="{550DEE25-DC24-A0E3-8E00-BB2C71035668}"/>
          </ac:spMkLst>
        </pc:spChg>
        <pc:picChg chg="add mod">
          <ac:chgData name="Wick, Felix" userId="85efb633-acf6-425d-a271-4f136bfa2fb0" providerId="ADAL" clId="{9FAA0E01-4FD1-4D23-AA85-BF4798013CA5}" dt="2023-05-29T13:59:45.856" v="704" actId="1035"/>
          <ac:picMkLst>
            <pc:docMk/>
            <pc:sldMk cId="211645531" sldId="323"/>
            <ac:picMk id="5" creationId="{B9233B2C-E262-FD14-C586-2554F988281F}"/>
          </ac:picMkLst>
        </pc:picChg>
        <pc:picChg chg="mod">
          <ac:chgData name="Wick, Felix" userId="85efb633-acf6-425d-a271-4f136bfa2fb0" providerId="ADAL" clId="{9FAA0E01-4FD1-4D23-AA85-BF4798013CA5}" dt="2023-05-29T13:55:38.712" v="613" actId="1076"/>
          <ac:picMkLst>
            <pc:docMk/>
            <pc:sldMk cId="211645531" sldId="323"/>
            <ac:picMk id="6" creationId="{B162B071-E858-1AB3-B5ED-0D8A9AFFC539}"/>
          </ac:picMkLst>
        </pc:picChg>
      </pc:sldChg>
      <pc:sldChg chg="delSp del mod">
        <pc:chgData name="Wick, Felix" userId="85efb633-acf6-425d-a271-4f136bfa2fb0" providerId="ADAL" clId="{9FAA0E01-4FD1-4D23-AA85-BF4798013CA5}" dt="2023-05-29T14:00:05.789" v="705" actId="47"/>
        <pc:sldMkLst>
          <pc:docMk/>
          <pc:sldMk cId="3090161842" sldId="331"/>
        </pc:sldMkLst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7" creationId="{3B324F7F-68BA-7E62-3D89-2547608776A3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8" creationId="{CB099228-B41B-679F-10DD-6FA83A1E7CDB}"/>
          </ac:spMkLst>
        </pc:spChg>
        <pc:spChg chg="del">
          <ac:chgData name="Wick, Felix" userId="85efb633-acf6-425d-a271-4f136bfa2fb0" providerId="ADAL" clId="{9FAA0E01-4FD1-4D23-AA85-BF4798013CA5}" dt="2023-05-29T13:57:37.913" v="661" actId="21"/>
          <ac:spMkLst>
            <pc:docMk/>
            <pc:sldMk cId="3090161842" sldId="331"/>
            <ac:spMk id="13" creationId="{70C37F4A-CDC2-B5A1-FF54-356393037F58}"/>
          </ac:spMkLst>
        </pc:spChg>
        <pc:picChg chg="del">
          <ac:chgData name="Wick, Felix" userId="85efb633-acf6-425d-a271-4f136bfa2fb0" providerId="ADAL" clId="{9FAA0E01-4FD1-4D23-AA85-BF4798013CA5}" dt="2023-05-29T13:57:37.913" v="661" actId="21"/>
          <ac:picMkLst>
            <pc:docMk/>
            <pc:sldMk cId="3090161842" sldId="331"/>
            <ac:picMk id="6" creationId="{95D40179-064C-4872-9F25-65150DB656B5}"/>
          </ac:picMkLst>
        </pc:picChg>
      </pc:sldChg>
      <pc:sldChg chg="modSp mod">
        <pc:chgData name="Wick, Felix" userId="85efb633-acf6-425d-a271-4f136bfa2fb0" providerId="ADAL" clId="{9FAA0E01-4FD1-4D23-AA85-BF4798013CA5}" dt="2023-05-29T09:35:35.013" v="198" actId="20577"/>
        <pc:sldMkLst>
          <pc:docMk/>
          <pc:sldMk cId="1487215908" sldId="565"/>
        </pc:sldMkLst>
        <pc:spChg chg="mod">
          <ac:chgData name="Wick, Felix" userId="85efb633-acf6-425d-a271-4f136bfa2fb0" providerId="ADAL" clId="{9FAA0E01-4FD1-4D23-AA85-BF4798013CA5}" dt="2023-05-29T09:35:35.013" v="198" actId="20577"/>
          <ac:spMkLst>
            <pc:docMk/>
            <pc:sldMk cId="1487215908" sldId="565"/>
            <ac:spMk id="2" creationId="{593F088E-C3DC-F2DD-C0D6-CDDB71782F2C}"/>
          </ac:spMkLst>
        </pc:spChg>
        <pc:spChg chg="mod">
          <ac:chgData name="Wick, Felix" userId="85efb633-acf6-425d-a271-4f136bfa2fb0" providerId="ADAL" clId="{9FAA0E01-4FD1-4D23-AA85-BF4798013CA5}" dt="2023-05-29T09:35:24.971" v="177" actId="20577"/>
          <ac:spMkLst>
            <pc:docMk/>
            <pc:sldMk cId="1487215908" sldId="565"/>
            <ac:spMk id="3" creationId="{3C6A0BAE-42AC-6B59-AF1B-7A814C8BF708}"/>
          </ac:spMkLst>
        </pc:spChg>
      </pc:sldChg>
      <pc:sldChg chg="addSp modSp mod">
        <pc:chgData name="Wick, Felix" userId="85efb633-acf6-425d-a271-4f136bfa2fb0" providerId="ADAL" clId="{9FAA0E01-4FD1-4D23-AA85-BF4798013CA5}" dt="2023-05-29T11:45:21.551" v="604" actId="1076"/>
        <pc:sldMkLst>
          <pc:docMk/>
          <pc:sldMk cId="1196066773" sldId="631"/>
        </pc:sldMkLst>
        <pc:spChg chg="add mod">
          <ac:chgData name="Wick, Felix" userId="85efb633-acf6-425d-a271-4f136bfa2fb0" providerId="ADAL" clId="{9FAA0E01-4FD1-4D23-AA85-BF4798013CA5}" dt="2023-05-29T11:44:22.949" v="532" actId="208"/>
          <ac:spMkLst>
            <pc:docMk/>
            <pc:sldMk cId="1196066773" sldId="631"/>
            <ac:spMk id="2" creationId="{D4C60011-8B0F-7D42-BA56-D9C225C9D232}"/>
          </ac:spMkLst>
        </pc:spChg>
        <pc:spChg chg="add mod">
          <ac:chgData name="Wick, Felix" userId="85efb633-acf6-425d-a271-4f136bfa2fb0" providerId="ADAL" clId="{9FAA0E01-4FD1-4D23-AA85-BF4798013CA5}" dt="2023-05-29T11:45:21.551" v="604" actId="1076"/>
          <ac:spMkLst>
            <pc:docMk/>
            <pc:sldMk cId="1196066773" sldId="631"/>
            <ac:spMk id="15" creationId="{8736CB55-BE29-682D-BDDA-0B721F8464C9}"/>
          </ac:spMkLst>
        </pc:spChg>
        <pc:cxnChg chg="add mod">
          <ac:chgData name="Wick, Felix" userId="85efb633-acf6-425d-a271-4f136bfa2fb0" providerId="ADAL" clId="{9FAA0E01-4FD1-4D23-AA85-BF4798013CA5}" dt="2023-05-29T11:44:01.407" v="531" actId="14100"/>
          <ac:cxnSpMkLst>
            <pc:docMk/>
            <pc:sldMk cId="1196066773" sldId="631"/>
            <ac:cxnSpMk id="6" creationId="{8EF4D6AB-5B36-E6D9-6070-B65409A4E2DB}"/>
          </ac:cxnSpMkLst>
        </pc:cxnChg>
      </pc:sldChg>
      <pc:sldChg chg="modSp mod">
        <pc:chgData name="Wick, Felix" userId="85efb633-acf6-425d-a271-4f136bfa2fb0" providerId="ADAL" clId="{9FAA0E01-4FD1-4D23-AA85-BF4798013CA5}" dt="2023-05-30T07:39:56.586" v="2249" actId="20577"/>
        <pc:sldMkLst>
          <pc:docMk/>
          <pc:sldMk cId="202326539" sldId="645"/>
        </pc:sldMkLst>
        <pc:spChg chg="mod">
          <ac:chgData name="Wick, Felix" userId="85efb633-acf6-425d-a271-4f136bfa2fb0" providerId="ADAL" clId="{9FAA0E01-4FD1-4D23-AA85-BF4798013CA5}" dt="2023-05-29T09:32:50.470" v="145" actId="113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9FAA0E01-4FD1-4D23-AA85-BF4798013CA5}" dt="2023-05-30T07:39:56.586" v="2249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modSp mod">
        <pc:chgData name="Wick, Felix" userId="85efb633-acf6-425d-a271-4f136bfa2fb0" providerId="ADAL" clId="{9FAA0E01-4FD1-4D23-AA85-BF4798013CA5}" dt="2023-05-30T15:07:31.743" v="3428" actId="20577"/>
        <pc:sldMkLst>
          <pc:docMk/>
          <pc:sldMk cId="3784857479" sldId="650"/>
        </pc:sldMkLst>
        <pc:spChg chg="mod">
          <ac:chgData name="Wick, Felix" userId="85efb633-acf6-425d-a271-4f136bfa2fb0" providerId="ADAL" clId="{9FAA0E01-4FD1-4D23-AA85-BF4798013CA5}" dt="2023-05-30T15:07:31.743" v="3428" actId="20577"/>
          <ac:spMkLst>
            <pc:docMk/>
            <pc:sldMk cId="3784857479" sldId="650"/>
            <ac:spMk id="9" creationId="{72C33FE0-F9BE-77F9-4258-2DA7F8ED8C67}"/>
          </ac:spMkLst>
        </pc:spChg>
      </pc:sldChg>
      <pc:sldChg chg="modSp mod">
        <pc:chgData name="Wick, Felix" userId="85efb633-acf6-425d-a271-4f136bfa2fb0" providerId="ADAL" clId="{9FAA0E01-4FD1-4D23-AA85-BF4798013CA5}" dt="2023-05-30T07:41:29.470" v="2282" actId="20577"/>
        <pc:sldMkLst>
          <pc:docMk/>
          <pc:sldMk cId="3724883926" sldId="658"/>
        </pc:sldMkLst>
        <pc:spChg chg="mod">
          <ac:chgData name="Wick, Felix" userId="85efb633-acf6-425d-a271-4f136bfa2fb0" providerId="ADAL" clId="{9FAA0E01-4FD1-4D23-AA85-BF4798013CA5}" dt="2023-05-30T07:41:29.470" v="2282" actId="20577"/>
          <ac:spMkLst>
            <pc:docMk/>
            <pc:sldMk cId="3724883926" sldId="658"/>
            <ac:spMk id="2" creationId="{29B149A5-214B-0458-1362-643AC4EE4924}"/>
          </ac:spMkLst>
        </pc:spChg>
        <pc:spChg chg="mod">
          <ac:chgData name="Wick, Felix" userId="85efb633-acf6-425d-a271-4f136bfa2fb0" providerId="ADAL" clId="{9FAA0E01-4FD1-4D23-AA85-BF4798013CA5}" dt="2023-05-29T11:39:47.385" v="498" actId="20577"/>
          <ac:spMkLst>
            <pc:docMk/>
            <pc:sldMk cId="3724883926" sldId="658"/>
            <ac:spMk id="3" creationId="{00E1EC3B-D047-152A-D348-6F174E94A8C7}"/>
          </ac:spMkLst>
        </pc:spChg>
      </pc:sldChg>
      <pc:sldChg chg="del">
        <pc:chgData name="Wick, Felix" userId="85efb633-acf6-425d-a271-4f136bfa2fb0" providerId="ADAL" clId="{9FAA0E01-4FD1-4D23-AA85-BF4798013CA5}" dt="2023-05-30T07:39:59.559" v="2250" actId="47"/>
        <pc:sldMkLst>
          <pc:docMk/>
          <pc:sldMk cId="2602813886" sldId="663"/>
        </pc:sldMkLst>
      </pc:sldChg>
      <pc:sldChg chg="modSp del mod">
        <pc:chgData name="Wick, Felix" userId="85efb633-acf6-425d-a271-4f136bfa2fb0" providerId="ADAL" clId="{9FAA0E01-4FD1-4D23-AA85-BF4798013CA5}" dt="2023-05-29T11:40:12.276" v="499" actId="47"/>
        <pc:sldMkLst>
          <pc:docMk/>
          <pc:sldMk cId="3810573315" sldId="665"/>
        </pc:sldMkLst>
        <pc:spChg chg="mod">
          <ac:chgData name="Wick, Felix" userId="85efb633-acf6-425d-a271-4f136bfa2fb0" providerId="ADAL" clId="{9FAA0E01-4FD1-4D23-AA85-BF4798013CA5}" dt="2023-05-29T11:37:31.403" v="419" actId="21"/>
          <ac:spMkLst>
            <pc:docMk/>
            <pc:sldMk cId="3810573315" sldId="665"/>
            <ac:spMk id="3" creationId="{B4096F74-8F70-0670-D1B9-1B3FA79604AB}"/>
          </ac:spMkLst>
        </pc:spChg>
      </pc:sldChg>
      <pc:sldChg chg="modSp mod">
        <pc:chgData name="Wick, Felix" userId="85efb633-acf6-425d-a271-4f136bfa2fb0" providerId="ADAL" clId="{9FAA0E01-4FD1-4D23-AA85-BF4798013CA5}" dt="2023-05-29T11:41:41.367" v="502" actId="20577"/>
        <pc:sldMkLst>
          <pc:docMk/>
          <pc:sldMk cId="667876665" sldId="677"/>
        </pc:sldMkLst>
        <pc:spChg chg="mod">
          <ac:chgData name="Wick, Felix" userId="85efb633-acf6-425d-a271-4f136bfa2fb0" providerId="ADAL" clId="{9FAA0E01-4FD1-4D23-AA85-BF4798013CA5}" dt="2023-05-29T11:41:41.367" v="502" actId="20577"/>
          <ac:spMkLst>
            <pc:docMk/>
            <pc:sldMk cId="667876665" sldId="677"/>
            <ac:spMk id="3" creationId="{22FF653F-9F7D-EDA4-7BB8-0584B66CFF2F}"/>
          </ac:spMkLst>
        </pc:spChg>
      </pc:sldChg>
      <pc:sldChg chg="modSp mod">
        <pc:chgData name="Wick, Felix" userId="85efb633-acf6-425d-a271-4f136bfa2fb0" providerId="ADAL" clId="{9FAA0E01-4FD1-4D23-AA85-BF4798013CA5}" dt="2023-05-30T07:05:05.307" v="1596" actId="20577"/>
        <pc:sldMkLst>
          <pc:docMk/>
          <pc:sldMk cId="296590827" sldId="678"/>
        </pc:sldMkLst>
        <pc:spChg chg="mod">
          <ac:chgData name="Wick, Felix" userId="85efb633-acf6-425d-a271-4f136bfa2fb0" providerId="ADAL" clId="{9FAA0E01-4FD1-4D23-AA85-BF4798013CA5}" dt="2023-05-30T07:05:05.307" v="1596" actId="20577"/>
          <ac:spMkLst>
            <pc:docMk/>
            <pc:sldMk cId="296590827" sldId="678"/>
            <ac:spMk id="3" creationId="{090786E5-5AE4-C04B-F069-5FE0CA703756}"/>
          </ac:spMkLst>
        </pc:spChg>
      </pc:sldChg>
      <pc:sldChg chg="addSp delSp modSp del mod">
        <pc:chgData name="Wick, Felix" userId="85efb633-acf6-425d-a271-4f136bfa2fb0" providerId="ADAL" clId="{9FAA0E01-4FD1-4D23-AA85-BF4798013CA5}" dt="2023-05-30T07:37:10.776" v="2220" actId="47"/>
        <pc:sldMkLst>
          <pc:docMk/>
          <pc:sldMk cId="745936125" sldId="684"/>
        </pc:sldMkLst>
        <pc:spChg chg="mod">
          <ac:chgData name="Wick, Felix" userId="85efb633-acf6-425d-a271-4f136bfa2fb0" providerId="ADAL" clId="{9FAA0E01-4FD1-4D23-AA85-BF4798013CA5}" dt="2023-05-30T07:36:33.090" v="2211" actId="21"/>
          <ac:spMkLst>
            <pc:docMk/>
            <pc:sldMk cId="745936125" sldId="684"/>
            <ac:spMk id="3" creationId="{6AB557F4-9C97-2AC4-733C-57EE31ED2D54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2" creationId="{F103C44E-CBCE-275D-FD56-B6CD104F84E7}"/>
          </ac:spMkLst>
        </pc:spChg>
        <pc:spChg chg="del">
          <ac:chgData name="Wick, Felix" userId="85efb633-acf6-425d-a271-4f136bfa2fb0" providerId="ADAL" clId="{9FAA0E01-4FD1-4D23-AA85-BF4798013CA5}" dt="2023-05-30T07:36:58.090" v="2216" actId="21"/>
          <ac:spMkLst>
            <pc:docMk/>
            <pc:sldMk cId="745936125" sldId="684"/>
            <ac:spMk id="15" creationId="{6DD07E1D-1B5A-F4AE-A0B6-72F04F1C1B0A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5" creationId="{F3F4E2B2-61D7-F208-D225-F605C81CF94F}"/>
          </ac:spMkLst>
        </pc:spChg>
        <pc:spChg chg="add del">
          <ac:chgData name="Wick, Felix" userId="85efb633-acf6-425d-a271-4f136bfa2fb0" providerId="ADAL" clId="{9FAA0E01-4FD1-4D23-AA85-BF4798013CA5}" dt="2023-05-30T07:34:01.952" v="2175" actId="21"/>
          <ac:spMkLst>
            <pc:docMk/>
            <pc:sldMk cId="745936125" sldId="684"/>
            <ac:spMk id="26" creationId="{A791D054-8B0C-C455-5A13-5623DE111F7D}"/>
          </ac:spMkLst>
        </pc:spChg>
        <pc:picChg chg="add del">
          <ac:chgData name="Wick, Felix" userId="85efb633-acf6-425d-a271-4f136bfa2fb0" providerId="ADAL" clId="{9FAA0E01-4FD1-4D23-AA85-BF4798013CA5}" dt="2023-05-30T07:34:01.952" v="2175" actId="21"/>
          <ac:picMkLst>
            <pc:docMk/>
            <pc:sldMk cId="745936125" sldId="684"/>
            <ac:picMk id="7" creationId="{E7631CD3-FE65-017B-4512-24B491EADB8F}"/>
          </ac:picMkLst>
        </pc:pic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4" creationId="{0DEE9966-F5C5-2BCC-BAF7-95D30E2F71D9}"/>
          </ac:cxnSpMkLst>
        </pc:cxnChg>
        <pc:cxnChg chg="del">
          <ac:chgData name="Wick, Felix" userId="85efb633-acf6-425d-a271-4f136bfa2fb0" providerId="ADAL" clId="{9FAA0E01-4FD1-4D23-AA85-BF4798013CA5}" dt="2023-05-30T07:36:58.090" v="2216" actId="21"/>
          <ac:cxnSpMkLst>
            <pc:docMk/>
            <pc:sldMk cId="745936125" sldId="684"/>
            <ac:cxnSpMk id="18" creationId="{3A5F6733-6AD0-5EF2-0D91-276365573E68}"/>
          </ac:cxnSpMkLst>
        </pc:cxnChg>
        <pc:cxnChg chg="add del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28" creationId="{3FFD6EBB-178D-8072-DF43-835615D86038}"/>
          </ac:cxnSpMkLst>
        </pc:cxnChg>
        <pc:cxnChg chg="del mod">
          <ac:chgData name="Wick, Felix" userId="85efb633-acf6-425d-a271-4f136bfa2fb0" providerId="ADAL" clId="{9FAA0E01-4FD1-4D23-AA85-BF4798013CA5}" dt="2023-05-30T07:34:01.952" v="2175" actId="21"/>
          <ac:cxnSpMkLst>
            <pc:docMk/>
            <pc:sldMk cId="745936125" sldId="684"/>
            <ac:cxnSpMk id="30" creationId="{346E2ABE-3798-4354-0088-9023D5BEF545}"/>
          </ac:cxnSpMkLst>
        </pc:cxnChg>
      </pc:sldChg>
      <pc:sldChg chg="addSp modSp new mod ord">
        <pc:chgData name="Wick, Felix" userId="85efb633-acf6-425d-a271-4f136bfa2fb0" providerId="ADAL" clId="{9FAA0E01-4FD1-4D23-AA85-BF4798013CA5}" dt="2023-06-05T12:18:05.364" v="3740" actId="20577"/>
        <pc:sldMkLst>
          <pc:docMk/>
          <pc:sldMk cId="536644011" sldId="686"/>
        </pc:sldMkLst>
        <pc:spChg chg="mod">
          <ac:chgData name="Wick, Felix" userId="85efb633-acf6-425d-a271-4f136bfa2fb0" providerId="ADAL" clId="{9FAA0E01-4FD1-4D23-AA85-BF4798013CA5}" dt="2023-05-30T07:23:56.933" v="2052" actId="20577"/>
          <ac:spMkLst>
            <pc:docMk/>
            <pc:sldMk cId="536644011" sldId="686"/>
            <ac:spMk id="2" creationId="{606414D0-DE67-0875-37B9-25A621262B6C}"/>
          </ac:spMkLst>
        </pc:spChg>
        <pc:spChg chg="mod">
          <ac:chgData name="Wick, Felix" userId="85efb633-acf6-425d-a271-4f136bfa2fb0" providerId="ADAL" clId="{9FAA0E01-4FD1-4D23-AA85-BF4798013CA5}" dt="2023-06-05T12:18:05.364" v="3740" actId="20577"/>
          <ac:spMkLst>
            <pc:docMk/>
            <pc:sldMk cId="536644011" sldId="686"/>
            <ac:spMk id="3" creationId="{8619EAB4-FB81-38C9-F9A0-FCB39DDF5AFA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6" creationId="{F0392B94-169D-A368-E4E4-82677293D3E2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8" creationId="{39202E1E-B810-C216-8650-10EE4814E57B}"/>
          </ac:spMkLst>
        </pc:spChg>
        <pc:spChg chg="add mod">
          <ac:chgData name="Wick, Felix" userId="85efb633-acf6-425d-a271-4f136bfa2fb0" providerId="ADAL" clId="{9FAA0E01-4FD1-4D23-AA85-BF4798013CA5}" dt="2023-05-30T08:23:00.985" v="3256" actId="313"/>
          <ac:spMkLst>
            <pc:docMk/>
            <pc:sldMk cId="536644011" sldId="686"/>
            <ac:spMk id="10" creationId="{FAC5BB09-4CD0-8F96-C6F7-12B624882F89}"/>
          </ac:spMkLst>
        </pc:spChg>
        <pc:spChg chg="add mod">
          <ac:chgData name="Wick, Felix" userId="85efb633-acf6-425d-a271-4f136bfa2fb0" providerId="ADAL" clId="{9FAA0E01-4FD1-4D23-AA85-BF4798013CA5}" dt="2023-05-30T05:35:14.040" v="1269" actId="1076"/>
          <ac:spMkLst>
            <pc:docMk/>
            <pc:sldMk cId="536644011" sldId="686"/>
            <ac:spMk id="11" creationId="{06466828-0FD7-0ABA-4522-A18FD8793DDC}"/>
          </ac:spMkLst>
        </pc:spChg>
        <pc:picChg chg="add mod">
          <ac:chgData name="Wick, Felix" userId="85efb633-acf6-425d-a271-4f136bfa2fb0" providerId="ADAL" clId="{9FAA0E01-4FD1-4D23-AA85-BF4798013CA5}" dt="2023-05-30T05:35:14.040" v="1269" actId="1076"/>
          <ac:picMkLst>
            <pc:docMk/>
            <pc:sldMk cId="536644011" sldId="686"/>
            <ac:picMk id="5" creationId="{0AE396F1-A414-02D1-E9FE-70DCE0DF9F12}"/>
          </ac:picMkLst>
        </pc:picChg>
      </pc:sldChg>
      <pc:sldChg chg="modSp new add del mod">
        <pc:chgData name="Wick, Felix" userId="85efb633-acf6-425d-a271-4f136bfa2fb0" providerId="ADAL" clId="{9FAA0E01-4FD1-4D23-AA85-BF4798013CA5}" dt="2023-05-30T07:17:58.685" v="1965" actId="47"/>
        <pc:sldMkLst>
          <pc:docMk/>
          <pc:sldMk cId="1000946421" sldId="687"/>
        </pc:sldMkLst>
        <pc:spChg chg="mod">
          <ac:chgData name="Wick, Felix" userId="85efb633-acf6-425d-a271-4f136bfa2fb0" providerId="ADAL" clId="{9FAA0E01-4FD1-4D23-AA85-BF4798013CA5}" dt="2023-05-30T07:07:23.619" v="1603"/>
          <ac:spMkLst>
            <pc:docMk/>
            <pc:sldMk cId="1000946421" sldId="687"/>
            <ac:spMk id="3" creationId="{CBE5DEC7-B4FB-D5CF-D86C-F7FD7E39664E}"/>
          </ac:spMkLst>
        </pc:spChg>
      </pc:sldChg>
      <pc:sldChg chg="modSp mod">
        <pc:chgData name="Wick, Felix" userId="85efb633-acf6-425d-a271-4f136bfa2fb0" providerId="ADAL" clId="{9FAA0E01-4FD1-4D23-AA85-BF4798013CA5}" dt="2023-05-30T07:28:50.786" v="2161" actId="20577"/>
        <pc:sldMkLst>
          <pc:docMk/>
          <pc:sldMk cId="3299336506" sldId="688"/>
        </pc:sldMkLst>
        <pc:spChg chg="mod">
          <ac:chgData name="Wick, Felix" userId="85efb633-acf6-425d-a271-4f136bfa2fb0" providerId="ADAL" clId="{9FAA0E01-4FD1-4D23-AA85-BF4798013CA5}" dt="2023-05-30T07:08:49.862" v="1611" actId="20577"/>
          <ac:spMkLst>
            <pc:docMk/>
            <pc:sldMk cId="3299336506" sldId="688"/>
            <ac:spMk id="2" creationId="{CCBDA676-FC2E-6491-ADE5-903F0E996AF6}"/>
          </ac:spMkLst>
        </pc:spChg>
        <pc:spChg chg="mod">
          <ac:chgData name="Wick, Felix" userId="85efb633-acf6-425d-a271-4f136bfa2fb0" providerId="ADAL" clId="{9FAA0E01-4FD1-4D23-AA85-BF4798013CA5}" dt="2023-05-30T07:27:05.336" v="2120" actId="20577"/>
          <ac:spMkLst>
            <pc:docMk/>
            <pc:sldMk cId="3299336506" sldId="688"/>
            <ac:spMk id="3" creationId="{16CF1CBC-1E23-8B7E-3F62-05B243462824}"/>
          </ac:spMkLst>
        </pc:spChg>
        <pc:spChg chg="mod">
          <ac:chgData name="Wick, Felix" userId="85efb633-acf6-425d-a271-4f136bfa2fb0" providerId="ADAL" clId="{9FAA0E01-4FD1-4D23-AA85-BF4798013CA5}" dt="2023-05-30T07:28:50.786" v="2161" actId="20577"/>
          <ac:spMkLst>
            <pc:docMk/>
            <pc:sldMk cId="3299336506" sldId="688"/>
            <ac:spMk id="5" creationId="{1F5F3FFF-D445-9310-5453-4BA74B014A53}"/>
          </ac:spMkLst>
        </pc:spChg>
      </pc:sldChg>
      <pc:sldChg chg="modSp mod ord">
        <pc:chgData name="Wick, Felix" userId="85efb633-acf6-425d-a271-4f136bfa2fb0" providerId="ADAL" clId="{9FAA0E01-4FD1-4D23-AA85-BF4798013CA5}" dt="2023-06-05T12:18:17.363" v="3751" actId="20577"/>
        <pc:sldMkLst>
          <pc:docMk/>
          <pc:sldMk cId="1141733653" sldId="689"/>
        </pc:sldMkLst>
        <pc:spChg chg="mod">
          <ac:chgData name="Wick, Felix" userId="85efb633-acf6-425d-a271-4f136bfa2fb0" providerId="ADAL" clId="{9FAA0E01-4FD1-4D23-AA85-BF4798013CA5}" dt="2023-06-05T12:18:17.363" v="3751" actId="20577"/>
          <ac:spMkLst>
            <pc:docMk/>
            <pc:sldMk cId="1141733653" sldId="689"/>
            <ac:spMk id="2" creationId="{A62B46F5-540A-8319-5CB2-AEBE07CABE89}"/>
          </ac:spMkLst>
        </pc:spChg>
        <pc:spChg chg="mod">
          <ac:chgData name="Wick, Felix" userId="85efb633-acf6-425d-a271-4f136bfa2fb0" providerId="ADAL" clId="{9FAA0E01-4FD1-4D23-AA85-BF4798013CA5}" dt="2023-05-30T07:10:13.953" v="1656" actId="20577"/>
          <ac:spMkLst>
            <pc:docMk/>
            <pc:sldMk cId="1141733653" sldId="689"/>
            <ac:spMk id="3" creationId="{AE9A42FF-356B-8FF0-F726-7B70069EB14C}"/>
          </ac:spMkLst>
        </pc:spChg>
      </pc:sldChg>
    </pc:docChg>
  </pc:docChgLst>
</pc:chgInfo>
</file>

<file path=ppt/media/image1.jp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1.png>
</file>

<file path=ppt/media/image14.jpg>
</file>

<file path=ppt/media/image141.png>
</file>

<file path=ppt/media/image15.jpeg>
</file>

<file path=ppt/media/image151.png>
</file>

<file path=ppt/media/image16.jpeg>
</file>

<file path=ppt/media/image161.png>
</file>

<file path=ppt/media/image17.png>
</file>

<file path=ppt/media/image171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png>
</file>

<file path=ppt/media/image27.sv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.tiff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tiff>
</file>

<file path=ppt/media/image45.png>
</file>

<file path=ppt/media/image46.png>
</file>

<file path=ppt/media/image47.png>
</file>

<file path=ppt/media/image48.png>
</file>

<file path=ppt/media/image49.png>
</file>

<file path=ppt/media/image5.tiff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9.png>
</file>

<file path=ppt/media/image7.tiff>
</file>

<file path=ppt/media/image70.png>
</file>

<file path=ppt/media/image70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09/02/2023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542A7-9E8B-5447-8968-78DDAF9553F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6444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02.09.2023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02.09.2023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02.09.2023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02.09.2023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02.09.2023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02.09.2023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7" Type="http://schemas.openxmlformats.org/officeDocument/2006/relationships/image" Target="../media/image171.png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png"/><Relationship Id="rId5" Type="http://schemas.openxmlformats.org/officeDocument/2006/relationships/image" Target="../media/image151.png"/><Relationship Id="rId4" Type="http://schemas.openxmlformats.org/officeDocument/2006/relationships/image" Target="../media/image14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27.sv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nettoday.com/overviews/neural-net-history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contents/convnets.html" TargetMode="External"/><Relationship Id="rId3" Type="http://schemas.openxmlformats.org/officeDocument/2006/relationships/image" Target="../media/image43.tiff"/><Relationship Id="rId7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emf"/><Relationship Id="rId9" Type="http://schemas.openxmlformats.org/officeDocument/2006/relationships/image" Target="../media/image4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56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hyperlink" Target="https://arxiv.org/abs/1706.03762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64.png"/><Relationship Id="rId4" Type="http://schemas.openxmlformats.org/officeDocument/2006/relationships/hyperlink" Target="https://arxiv.org/abs/1706.03762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research-covers/language-unsupervised/language_understanding_paper.pdf" TargetMode="External"/><Relationship Id="rId4" Type="http://schemas.openxmlformats.org/officeDocument/2006/relationships/hyperlink" Target="https://arxiv.org/abs/1810.04805v2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68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7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2111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2.10717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5.05233" TargetMode="External"/><Relationship Id="rId5" Type="http://schemas.openxmlformats.org/officeDocument/2006/relationships/image" Target="../media/image72.png"/><Relationship Id="rId4" Type="http://schemas.openxmlformats.org/officeDocument/2006/relationships/hyperlink" Target="https://arxiv.org/abs/1411.1784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blog/dall-e/" TargetMode="Externa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706.03762.pdf" TargetMode="External"/><Relationship Id="rId13" Type="http://schemas.openxmlformats.org/officeDocument/2006/relationships/hyperlink" Target="https://www.deeplearningbook.org/" TargetMode="External"/><Relationship Id="rId3" Type="http://schemas.openxmlformats.org/officeDocument/2006/relationships/hyperlink" Target="https://hastie.su.domains/Papers/ESLII.pdf" TargetMode="External"/><Relationship Id="rId7" Type="http://schemas.openxmlformats.org/officeDocument/2006/relationships/hyperlink" Target="https://papers.nips.cc/paper/2012/file/c399862d3b9d6b76c8436e924a68c45b-Paper.pdf" TargetMode="External"/><Relationship Id="rId12" Type="http://schemas.openxmlformats.org/officeDocument/2006/relationships/image" Target="../media/image78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ann.lecun.com/exdb/publis/pdf/lecun-89e.pdf" TargetMode="External"/><Relationship Id="rId11" Type="http://schemas.openxmlformats.org/officeDocument/2006/relationships/hyperlink" Target="http://www.incompleteideas.net/book/the-book.html" TargetMode="External"/><Relationship Id="rId5" Type="http://schemas.openxmlformats.org/officeDocument/2006/relationships/hyperlink" Target="https://www.nature.com/articles/323533a0" TargetMode="External"/><Relationship Id="rId10" Type="http://schemas.openxmlformats.org/officeDocument/2006/relationships/image" Target="../media/image77.png"/><Relationship Id="rId4" Type="http://schemas.openxmlformats.org/officeDocument/2006/relationships/image" Target="../media/image75.png"/><Relationship Id="rId9" Type="http://schemas.openxmlformats.org/officeDocument/2006/relationships/image" Target="../media/image76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6893-92E6-61CA-3EFA-47C7E9CC9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216" y="1122363"/>
            <a:ext cx="9267568" cy="2387600"/>
          </a:xfrm>
        </p:spPr>
        <p:txBody>
          <a:bodyPr/>
          <a:lstStyle/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709DE-EFCC-6EE1-52A9-4F9978912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June 2023</a:t>
            </a:r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308048-0A35-6499-18AE-2B352ACC910A}"/>
              </a:ext>
            </a:extLst>
          </p:cNvPr>
          <p:cNvGrpSpPr/>
          <p:nvPr/>
        </p:nvGrpSpPr>
        <p:grpSpPr>
          <a:xfrm>
            <a:off x="8776517" y="2067031"/>
            <a:ext cx="3274503" cy="330153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327909-8A58-2642-8D51-042D9D5A3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3D5E55-BFD3-25E3-4F95-4FA70BD1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49FD4B-3863-977D-51CD-9910809E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772401" cy="37843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b="1" dirty="0"/>
              <a:t>l</a:t>
            </a:r>
            <a:r>
              <a:rPr lang="en-DE" sz="2200" b="1" dirty="0"/>
              <a:t>earning by trial-and-error</a:t>
            </a:r>
            <a:r>
              <a:rPr lang="en-DE" sz="2200" dirty="0"/>
              <a:t> (</a:t>
            </a:r>
            <a:r>
              <a:rPr lang="en-GB" sz="2200" dirty="0"/>
              <a:t>e</a:t>
            </a:r>
            <a:r>
              <a:rPr lang="en-DE" sz="2200" dirty="0"/>
              <a:t>xploration and exploitation)</a:t>
            </a:r>
            <a:endParaRPr lang="en-DE" sz="2200" b="1" dirty="0"/>
          </a:p>
          <a:p>
            <a:r>
              <a:rPr lang="en-GB" sz="2200" dirty="0"/>
              <a:t>g</a:t>
            </a:r>
            <a:r>
              <a:rPr lang="en-DE" sz="2200" dirty="0"/>
              <a:t>oal-based approach </a:t>
            </a:r>
            <a:r>
              <a:rPr lang="en-DE" sz="2200" dirty="0">
                <a:sym typeface="Wingdings" pitchFamily="2" charset="2"/>
              </a:rPr>
              <a:t> </a:t>
            </a:r>
            <a:r>
              <a:rPr lang="en-GB" sz="2200" dirty="0">
                <a:sym typeface="Wingdings" pitchFamily="2" charset="2"/>
              </a:rPr>
              <a:t>active and </a:t>
            </a:r>
            <a:r>
              <a:rPr lang="en-DE" sz="2200" dirty="0">
                <a:sym typeface="Wingdings" pitchFamily="2" charset="2"/>
              </a:rPr>
              <a:t>more generic than supervised learning (but sparse reward signals)</a:t>
            </a:r>
            <a:endParaRPr lang="en-DE" sz="2200" dirty="0"/>
          </a:p>
          <a:p>
            <a:r>
              <a:rPr lang="en-GB" sz="2200" dirty="0"/>
              <a:t>r</a:t>
            </a:r>
            <a:r>
              <a:rPr lang="en-DE" sz="2200" dirty="0"/>
              <a:t>eceiving feedback from the environment, </a:t>
            </a:r>
            <a:r>
              <a:rPr lang="en-GB" sz="2200" dirty="0"/>
              <a:t>n</a:t>
            </a:r>
            <a:r>
              <a:rPr lang="en-DE" sz="2200" dirty="0"/>
              <a:t>o supervision</a:t>
            </a:r>
          </a:p>
          <a:p>
            <a:r>
              <a:rPr lang="en-GB" sz="2200" dirty="0"/>
              <a:t>formalization of sequential decision making (delayed rewards)</a:t>
            </a:r>
            <a:endParaRPr lang="en-DE" sz="2200" dirty="0"/>
          </a:p>
          <a:p>
            <a:pPr marL="0" indent="0">
              <a:buNone/>
            </a:pPr>
            <a:endParaRPr lang="en-DE" sz="2200" dirty="0"/>
          </a:p>
          <a:p>
            <a:pPr marL="0" indent="0">
              <a:buNone/>
            </a:pPr>
            <a:r>
              <a:rPr lang="en-GB" sz="2200" dirty="0"/>
              <a:t>c</a:t>
            </a:r>
            <a:r>
              <a:rPr lang="en-DE" sz="2200" dirty="0"/>
              <a:t>orresponds to search for best action policy to reach a given goal (e.g., win a game)</a:t>
            </a:r>
          </a:p>
          <a:p>
            <a:pPr marL="0" indent="0">
              <a:buNone/>
            </a:pPr>
            <a:r>
              <a:rPr lang="en-DE" sz="2200" dirty="0"/>
              <a:t>using learning from examples (data) to guide the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36CEB6-F3AD-0794-6450-3F2ABA346733}"/>
              </a:ext>
            </a:extLst>
          </p:cNvPr>
          <p:cNvSpPr txBox="1"/>
          <p:nvPr/>
        </p:nvSpPr>
        <p:spPr>
          <a:xfrm>
            <a:off x="838200" y="565424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1800" dirty="0"/>
              <a:t>RL setup usually more difficult (e.g., non-differentiable as a whole) than</a:t>
            </a:r>
            <a:r>
              <a:rPr lang="en-DE" sz="1800" dirty="0"/>
              <a:t> supervised learning </a:t>
            </a:r>
            <a:r>
              <a:rPr lang="en-GB" sz="1800" dirty="0"/>
              <a:t>one </a:t>
            </a:r>
            <a:r>
              <a:rPr lang="en-DE" sz="1800" dirty="0"/>
              <a:t>(which can be seen as “generalized optimization”, often of proxy metric)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but RL can be cast as supervised-learning setup: express rewards by more intricate loss function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Reduction of Search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356456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Concepts of Value-Based RL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322020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can be cast as supervised-learning setup: </a:t>
            </a:r>
            <a:r>
              <a:rPr lang="en-GB" b="1" dirty="0"/>
              <a:t>s</a:t>
            </a:r>
            <a:r>
              <a:rPr lang="en-DE" b="1" dirty="0"/>
              <a:t>elf-supervised</a:t>
            </a:r>
            <a:r>
              <a:rPr lang="en-GB" dirty="0"/>
              <a:t> learning</a:t>
            </a:r>
            <a:endParaRPr lang="en-DE" dirty="0"/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382369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1312809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</a:t>
            </a:r>
            <a:r>
              <a:rPr lang="en-GB" dirty="0"/>
              <a:t> and Generalization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3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3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3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300" dirty="0"/>
                  <a:t>)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800" dirty="0"/>
                  <a:t>) pairs</a:t>
                </a:r>
              </a:p>
              <a:p>
                <a:pPr marL="0" indent="0">
                  <a:buNone/>
                </a:pPr>
                <a:r>
                  <a:rPr lang="en-GB" sz="2300" dirty="0"/>
                  <a:t>(</a:t>
                </a:r>
                <a:r>
                  <a:rPr lang="en-GB" sz="2300" dirty="0" err="1"/>
                  <a:t>i.i.d.</a:t>
                </a:r>
                <a:r>
                  <a:rPr lang="en-GB" sz="2300" dirty="0"/>
                  <a:t> assumption: random samples from underlying data-generating process)</a:t>
                </a:r>
                <a:endParaRPr lang="de-DE" sz="2300" dirty="0"/>
              </a:p>
              <a:p>
                <a:pPr marL="0" indent="0">
                  <a:buNone/>
                </a:pPr>
                <a:r>
                  <a:rPr lang="en-GB" dirty="0"/>
                  <a:t>then apply</a:t>
                </a:r>
                <a:r>
                  <a:rPr lang="en-DE" dirty="0"/>
                  <a:t> </a:t>
                </a:r>
                <a:r>
                  <a:rPr lang="en-GB" dirty="0"/>
                  <a:t>learned statistical dependencies to test data set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/>
                  <a:t>classification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categorical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(e.g., image of cat or not), predict probabilities</a:t>
                </a:r>
                <a:endParaRPr lang="de-DE" b="1" dirty="0"/>
              </a:p>
              <a:p>
                <a:pPr marL="0" indent="0">
                  <a:buNone/>
                </a:pPr>
                <a:r>
                  <a:rPr lang="de-DE" b="1" dirty="0"/>
                  <a:t>regression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/>
                  <a:t>real-valued target: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8404166" y="950130"/>
            <a:ext cx="3679769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200" dirty="0"/>
              <a:t>ML domain:</a:t>
            </a:r>
          </a:p>
          <a:p>
            <a:r>
              <a:rPr lang="en-DE" sz="22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4166" y="155751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09279" y="155751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828634" y="292872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24558-C558-0B4F-7C75-A61AB754593E}"/>
              </a:ext>
            </a:extLst>
          </p:cNvPr>
          <p:cNvSpPr txBox="1"/>
          <p:nvPr/>
        </p:nvSpPr>
        <p:spPr>
          <a:xfrm>
            <a:off x="6056866" y="2357481"/>
            <a:ext cx="2809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usually m</a:t>
            </a:r>
            <a:r>
              <a:rPr lang="en-DE" sz="2000" dirty="0"/>
              <a:t>any dimensions </a:t>
            </a:r>
            <a:endParaRPr lang="en-GB" sz="20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EB7B77-B145-F276-CDDE-0FDF24E87AE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35824" y="2463114"/>
            <a:ext cx="521042" cy="94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97427"/>
            <a:ext cx="10515600" cy="36240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</a:t>
            </a:r>
          </a:p>
          <a:p>
            <a:pPr marL="0" indent="0">
              <a:buNone/>
            </a:pPr>
            <a:r>
              <a:rPr lang="en-GB" sz="2000" dirty="0"/>
              <a:t>curse of dimensionality: </a:t>
            </a:r>
            <a:r>
              <a:rPr lang="en-GB" sz="2000" i="1" dirty="0"/>
              <a:t>“learning in high dimensions always amounts to extrapolation”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 need for appropriate </a:t>
            </a:r>
            <a:r>
              <a:rPr lang="en-GB" sz="2000" b="1" dirty="0">
                <a:sym typeface="Wingdings" pitchFamily="2" charset="2"/>
              </a:rPr>
              <a:t>inductive bias </a:t>
            </a:r>
            <a:r>
              <a:rPr lang="en-GB" sz="2000" dirty="0">
                <a:sym typeface="Wingdings" pitchFamily="2" charset="2"/>
              </a:rPr>
              <a:t>(aka learning bias): </a:t>
            </a:r>
            <a:r>
              <a:rPr lang="en-GB" sz="2000" dirty="0"/>
              <a:t>set of assumptions of a learning algorithm to predict outputs of inputs not encountered during training (“data in disguise”)</a:t>
            </a:r>
            <a:endParaRPr lang="en-GB" sz="2000" b="1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inductive bias comes in many different forms: model design (e.g., linear response), regularization (e.g., convolutions), optimization algorithms,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17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524937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297770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19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also: </a:t>
            </a:r>
            <a:r>
              <a:rPr lang="en-DE" dirty="0"/>
              <a:t>knowledge representation, automated reasoning</a:t>
            </a:r>
            <a:r>
              <a:rPr lang="en-GB" dirty="0"/>
              <a:t> (first indices in modern large language models)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96584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249" y="5236524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797579" y="2138120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838200" y="4583251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7808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7053179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526715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0559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4265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567102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885147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630232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4349581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427505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6354" y="2364248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88" t="-2509" r="-1513" b="-609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148" y="1947712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79" y="2675499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2112171" y="1787795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33FE0-F9BE-77F9-4258-2DA7F8ED8C67}"/>
              </a:ext>
            </a:extLst>
          </p:cNvPr>
          <p:cNvSpPr txBox="1"/>
          <p:nvPr/>
        </p:nvSpPr>
        <p:spPr>
          <a:xfrm>
            <a:off x="304801" y="5916729"/>
            <a:ext cx="5923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conditional mean for squared loss of least squares method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predict arbitrary quantile by means of quantile loss</a:t>
            </a:r>
            <a:endParaRPr lang="en-DE" sz="1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2E81668-8F91-7B3D-DC44-B35AAA3D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42020" y="50714"/>
            <a:ext cx="2895158" cy="1910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66D528-B349-FFA5-C61D-8A44FE8A4A59}"/>
              </a:ext>
            </a:extLst>
          </p:cNvPr>
          <p:cNvSpPr txBox="1"/>
          <p:nvPr/>
        </p:nvSpPr>
        <p:spPr>
          <a:xfrm>
            <a:off x="11262033" y="192855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8FDC51-8225-482E-03C5-DBCEB1DF8224}"/>
              </a:ext>
            </a:extLst>
          </p:cNvPr>
          <p:cNvSpPr txBox="1"/>
          <p:nvPr/>
        </p:nvSpPr>
        <p:spPr>
          <a:xfrm>
            <a:off x="1548064" y="3751077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/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1800" dirty="0"/>
                  <a:t>error term</a:t>
                </a:r>
                <a:r>
                  <a:rPr lang="en-GB" sz="1800" dirty="0"/>
                  <a:t> </a:t>
                </a:r>
                <a:r>
                  <a:rPr lang="en-GB" dirty="0"/>
                  <a:t>(</a:t>
                </a:r>
                <a:r>
                  <a:rPr lang="en-DE" sz="1800" dirty="0"/>
                  <a:t>noise</a:t>
                </a:r>
                <a:r>
                  <a:rPr lang="en-GB" sz="1800" dirty="0"/>
                  <a:t>): </a:t>
                </a:r>
                <a:r>
                  <a:rPr lang="en-DE" sz="1800" dirty="0"/>
                  <a:t>reflects assumed data</a:t>
                </a:r>
                <a:r>
                  <a:rPr lang="en-GB" sz="1800" dirty="0"/>
                  <a:t> </a:t>
                </a:r>
                <a:r>
                  <a:rPr lang="en-DE" sz="1800" dirty="0"/>
                  <a:t>distribution (here: Gaussian with</a:t>
                </a:r>
                <a:r>
                  <a:rPr lang="en-GB" sz="1800" dirty="0"/>
                  <a:t> </a:t>
                </a:r>
                <a:r>
                  <a:rPr lang="en-DE" sz="1800" dirty="0"/>
                  <a:t>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1800" dirty="0"/>
                  <a:t> for all samples)</a:t>
                </a:r>
                <a:endParaRPr lang="en-GB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94F2F-5CDA-12AF-FE2E-806F5E15F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1571" y="1471584"/>
                <a:ext cx="3311029" cy="1200329"/>
              </a:xfrm>
              <a:prstGeom prst="rect">
                <a:avLst/>
              </a:prstGeom>
              <a:blipFill>
                <a:blip r:embed="rId10"/>
                <a:stretch>
                  <a:fillRect l="-1471" t="-2538" r="-184" b="-7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90027-8DC7-2151-5710-2A65BEF45253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855018" y="2671913"/>
            <a:ext cx="1552068" cy="479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convolutions)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r>
                  <a:rPr lang="en-GB" sz="2600" dirty="0"/>
                  <a:t>e.g., 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nalytical solution for linear regression: ordinary least squares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in general: iterative, </a:t>
                </a:r>
                <a:r>
                  <a:rPr lang="en-DE" sz="2600" dirty="0"/>
                  <a:t>numerical optimization (e.g., </a:t>
                </a:r>
                <a:r>
                  <a:rPr lang="en-DE" sz="2600" b="1" dirty="0"/>
                  <a:t>gradient descent</a:t>
                </a:r>
                <a:r>
                  <a:rPr lang="en-DE" sz="2600" dirty="0"/>
                  <a:t>)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DE" sz="2600" b="1" dirty="0"/>
                  <a:t>maximum likelihood estimation</a:t>
                </a:r>
                <a:r>
                  <a:rPr lang="en-GB" sz="2600" dirty="0"/>
                  <a:t> (minimization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600" dirty="0"/>
                  <a:t> between probability distributions of true data-generating process and model: </a:t>
                </a:r>
                <a:r>
                  <a:rPr lang="en-GB" sz="2600" i="1" dirty="0"/>
                  <a:t>make the model distribution match the empirical distribution</a:t>
                </a:r>
                <a:r>
                  <a:rPr lang="en-GB" sz="2600" dirty="0"/>
                  <a:t>):</a:t>
                </a:r>
              </a:p>
              <a:p>
                <a:pPr marL="0" indent="0">
                  <a:buNone/>
                </a:pPr>
                <a:r>
                  <a:rPr lang="en-GB" sz="2600" dirty="0"/>
                  <a:t>special objective function, estimate mode of assumed model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442871" cy="4351338"/>
              </a:xfrm>
              <a:blipFill>
                <a:blip r:embed="rId2"/>
                <a:stretch>
                  <a:fillRect l="-939" t="-1821" r="-939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624E0BBE-F962-FBA0-689E-2D9869781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81072" y="1295887"/>
            <a:ext cx="2846149" cy="1931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AB8A27-F2E0-7BCD-EDFA-DD9AFC50213F}"/>
              </a:ext>
            </a:extLst>
          </p:cNvPr>
          <p:cNvSpPr txBox="1"/>
          <p:nvPr/>
        </p:nvSpPr>
        <p:spPr>
          <a:xfrm>
            <a:off x="8943937" y="1179969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626ACB-3EFB-09C6-2EBB-CCAAEF81750A}"/>
              </a:ext>
            </a:extLst>
          </p:cNvPr>
          <p:cNvSpPr txBox="1"/>
          <p:nvPr/>
        </p:nvSpPr>
        <p:spPr>
          <a:xfrm>
            <a:off x="11040632" y="1041470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4585C4-C96C-6B53-A263-BE10BA4641E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731012" y="1549301"/>
            <a:ext cx="89049" cy="866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725C4C-26B9-5BA5-234E-BDCC1DF5C0F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84014" y="1687801"/>
            <a:ext cx="399913" cy="867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/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A628FC-3581-3674-C0C7-20469D31F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118" y="4393108"/>
                <a:ext cx="2134299" cy="439736"/>
              </a:xfrm>
              <a:prstGeom prst="rect">
                <a:avLst/>
              </a:prstGeom>
              <a:blipFill>
                <a:blip r:embed="rId4"/>
                <a:stretch>
                  <a:fillRect t="-5405" r="-13031" b="-540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2EFD0E7-B798-CA4C-B5F3-45E5A1F4DE6B}"/>
              </a:ext>
            </a:extLst>
          </p:cNvPr>
          <p:cNvSpPr txBox="1"/>
          <p:nvPr/>
        </p:nvSpPr>
        <p:spPr>
          <a:xfrm>
            <a:off x="9342250" y="5092459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21C870-5E7C-E1F8-56CD-4BF395A46D02}"/>
              </a:ext>
            </a:extLst>
          </p:cNvPr>
          <p:cNvCxnSpPr>
            <a:cxnSpLocks/>
          </p:cNvCxnSpPr>
          <p:nvPr/>
        </p:nvCxnSpPr>
        <p:spPr>
          <a:xfrm flipV="1">
            <a:off x="10111915" y="4739243"/>
            <a:ext cx="193620" cy="400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2BE240-5884-09F8-C0A5-D15E478FB209}"/>
              </a:ext>
            </a:extLst>
          </p:cNvPr>
          <p:cNvSpPr txBox="1"/>
          <p:nvPr/>
        </p:nvSpPr>
        <p:spPr>
          <a:xfrm>
            <a:off x="9493181" y="3432920"/>
            <a:ext cx="2075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6C6C31-27E5-0825-7591-11680F7DA3C2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531149" y="4079251"/>
            <a:ext cx="92675" cy="42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24F034-230D-B0D0-2D3F-CD44E96B20AD}"/>
              </a:ext>
            </a:extLst>
          </p:cNvPr>
          <p:cNvCxnSpPr>
            <a:cxnSpLocks/>
          </p:cNvCxnSpPr>
          <p:nvPr/>
        </p:nvCxnSpPr>
        <p:spPr>
          <a:xfrm>
            <a:off x="8106032" y="4393108"/>
            <a:ext cx="1025680" cy="219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3784"/>
            <a:ext cx="10515600" cy="5353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Most ML algorithms (even unsupervised and RL) can be described by the general recipe of combining models, costs, optimization, and regularization methods.</a:t>
            </a:r>
            <a:endParaRPr lang="en-DE" dirty="0"/>
          </a:p>
          <a:p>
            <a:pPr marL="0" indent="0">
              <a:buNone/>
            </a:pPr>
            <a:r>
              <a:rPr lang="en-GB" sz="2400" dirty="0" err="1"/>
              <a:t>i</a:t>
            </a:r>
            <a:r>
              <a:rPr lang="en-DE" sz="2400" dirty="0"/>
              <a:t>ncluding</a:t>
            </a:r>
            <a:r>
              <a:rPr lang="en-GB" sz="2400" dirty="0"/>
              <a:t> </a:t>
            </a:r>
            <a:r>
              <a:rPr lang="en-DE" sz="2400" dirty="0"/>
              <a:t>non-linear models</a:t>
            </a:r>
            <a:r>
              <a:rPr lang="en-GB" sz="2400" dirty="0"/>
              <a:t> like neural networks (backpropagation), support-vector machines (hinge loss in soft-margin SVM), or decision trees (impurity functions)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</a:t>
            </a:r>
            <a:r>
              <a:rPr lang="en-DE" sz="2800" dirty="0"/>
              <a:t>ost powerful ML algorithms are compound, with</a:t>
            </a:r>
            <a:r>
              <a:rPr lang="en-GB" sz="2800" dirty="0"/>
              <a:t> rather s</a:t>
            </a:r>
            <a:r>
              <a:rPr lang="en-DE" sz="2800" dirty="0"/>
              <a:t>imple (often linear) building blocks.</a:t>
            </a:r>
            <a:r>
              <a:rPr lang="en-GB" sz="2800" dirty="0"/>
              <a:t> </a:t>
            </a:r>
            <a:r>
              <a:rPr lang="en-GB" sz="2800" dirty="0">
                <a:sym typeface="Wingdings" panose="05000000000000000000" pitchFamily="2" charset="2"/>
              </a:rPr>
              <a:t> reductionism with complex interactions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generalize well, one </a:t>
            </a:r>
            <a:r>
              <a:rPr lang="en-GB" sz="2800" dirty="0"/>
              <a:t>needs to find a method with an appropriate inductive bias for the task at hand (e.g., </a:t>
            </a:r>
            <a:r>
              <a:rPr lang="en-GB" dirty="0"/>
              <a:t>suitable</a:t>
            </a:r>
            <a:r>
              <a:rPr lang="en-GB" sz="2800" dirty="0"/>
              <a:t> objective function or regularization method like convolutional layers).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0422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842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</a:t>
            </a:r>
            <a:r>
              <a:rPr lang="en-GB" sz="2400" dirty="0">
                <a:sym typeface="Wingdings" pitchFamily="2" charset="2"/>
              </a:rPr>
              <a:t>convolutional neural networks (</a:t>
            </a:r>
            <a:r>
              <a:rPr lang="en-DE" sz="2400" dirty="0">
                <a:sym typeface="Wingdings" pitchFamily="2" charset="2"/>
              </a:rPr>
              <a:t>CNN</a:t>
            </a:r>
            <a:r>
              <a:rPr lang="en-GB" sz="2400" dirty="0">
                <a:sym typeface="Wingdings" pitchFamily="2" charset="2"/>
              </a:rPr>
              <a:t>)</a:t>
            </a:r>
            <a:r>
              <a:rPr lang="en-DE" sz="2400" dirty="0">
                <a:sym typeface="Wingdings" pitchFamily="2" charset="2"/>
              </a:rPr>
              <a:t>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</a:t>
            </a:r>
            <a:r>
              <a:rPr lang="en-GB" sz="2400" dirty="0"/>
              <a:t> (neural networks with many layers) optimal candidates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57FDBAB-42C6-C1AE-CF90-CFB08755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91" y="5459135"/>
            <a:ext cx="2322919" cy="1334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5B437-04EE-5A54-BCFA-1DCD1FD50CDB}"/>
              </a:ext>
            </a:extLst>
          </p:cNvPr>
          <p:cNvSpPr txBox="1"/>
          <p:nvPr/>
        </p:nvSpPr>
        <p:spPr>
          <a:xfrm>
            <a:off x="8502763" y="65823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95E11-243E-E7EF-B14B-3D985AD0854C}"/>
              </a:ext>
            </a:extLst>
          </p:cNvPr>
          <p:cNvSpPr txBox="1"/>
          <p:nvPr/>
        </p:nvSpPr>
        <p:spPr>
          <a:xfrm>
            <a:off x="6539520" y="5210451"/>
            <a:ext cx="2007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receptive fields</a:t>
            </a:r>
            <a:r>
              <a:rPr lang="en-DE" sz="15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ABDA8-9E3B-3EB2-0185-FC533F0BBEF4}"/>
              </a:ext>
            </a:extLst>
          </p:cNvPr>
          <p:cNvSpPr txBox="1"/>
          <p:nvPr/>
        </p:nvSpPr>
        <p:spPr>
          <a:xfrm>
            <a:off x="838200" y="5533616"/>
            <a:ext cx="5170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he deeper the better</a:t>
            </a:r>
            <a:r>
              <a:rPr lang="en-GB" sz="2200" dirty="0"/>
              <a:t>:</a:t>
            </a:r>
          </a:p>
          <a:p>
            <a:r>
              <a:rPr lang="en-DE" sz="2200" dirty="0"/>
              <a:t>accuracy, hierarchical representation</a:t>
            </a:r>
            <a:r>
              <a:rPr lang="en-GB" sz="2200" dirty="0"/>
              <a:t> (many aspects of nature hierarchical)</a:t>
            </a: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C3BB-DA4A-1D74-D8EA-231AB1DC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Multi-Layer Perceptron (MLP)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classification:</a:t>
                </a:r>
              </a:p>
              <a:p>
                <a:r>
                  <a:rPr lang="en-GB" sz="2000" dirty="0"/>
                  <a:t>logistic regression in hidden nodes</a:t>
                </a:r>
              </a:p>
              <a:p>
                <a:r>
                  <a:rPr lang="en-GB" sz="2000" dirty="0"/>
                  <a:t>cross-entropy loss: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func>
                          <m:func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DE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𝒘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GB" sz="2000" dirty="0"/>
              </a:p>
              <a:p>
                <a:r>
                  <a:rPr lang="en-GB" sz="2000" dirty="0"/>
                  <a:t>several output nodes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000" dirty="0"/>
                  <a:t> for multi-classification</a:t>
                </a:r>
              </a:p>
              <a:p>
                <a:r>
                  <a:rPr lang="en-GB" sz="2000" dirty="0" err="1"/>
                  <a:t>softmax</a:t>
                </a:r>
                <a:r>
                  <a:rPr lang="en-GB" sz="2000" dirty="0"/>
                  <a:t> output function: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18AD5B1B-81BA-FE0E-E604-5B05BF6412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4172607"/>
                <a:ext cx="7128641" cy="2183743"/>
              </a:xfrm>
              <a:blipFill>
                <a:blip r:embed="rId2"/>
                <a:stretch>
                  <a:fillRect l="-1068" t="-4046" b="-208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2947B6C-725A-FA1F-F4C7-7C4023868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0316" y="4172607"/>
            <a:ext cx="2903483" cy="20043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regression:</a:t>
            </a:r>
          </a:p>
          <a:p>
            <a:r>
              <a:rPr lang="en-GB" sz="2000" dirty="0"/>
              <a:t>squared error loss</a:t>
            </a:r>
          </a:p>
          <a:p>
            <a:r>
              <a:rPr lang="en-GB" sz="2000" dirty="0"/>
              <a:t>identity output function</a:t>
            </a:r>
          </a:p>
          <a:p>
            <a:r>
              <a:rPr lang="en-GB" sz="2000" dirty="0"/>
              <a:t>usually just one output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CEF64-B4FD-6E79-66BF-8BB7A205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31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9E579-ACDB-CC9F-8156-29B242D2E078}"/>
              </a:ext>
            </a:extLst>
          </p:cNvPr>
          <p:cNvSpPr txBox="1"/>
          <p:nvPr/>
        </p:nvSpPr>
        <p:spPr>
          <a:xfrm>
            <a:off x="6928021" y="2337240"/>
            <a:ext cx="48356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toward deep learning: a</a:t>
            </a:r>
            <a:r>
              <a:rPr lang="en-DE" sz="2000" dirty="0"/>
              <a:t>d</a:t>
            </a:r>
            <a:r>
              <a:rPr lang="en-GB" sz="2000" dirty="0"/>
              <a:t>d </a:t>
            </a:r>
            <a:r>
              <a:rPr lang="en-DE" sz="2000" dirty="0"/>
              <a:t>hidden layer</a:t>
            </a:r>
            <a:r>
              <a:rPr lang="en-GB" sz="2000" dirty="0"/>
              <a:t>s</a:t>
            </a:r>
          </a:p>
          <a:p>
            <a:endParaRPr lang="en-GB" sz="2000" dirty="0"/>
          </a:p>
          <a:p>
            <a:r>
              <a:rPr lang="en-GB" sz="2000" dirty="0"/>
              <a:t>more layers (depth) more efficient than just more nodes (width): less parameters needed for same function complexity</a:t>
            </a:r>
            <a:endParaRPr lang="en-DE" sz="2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64DADFF-0022-9A49-52DB-82080E73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416" y="2399493"/>
            <a:ext cx="5353917" cy="1592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BE899-9D6E-C7F7-B856-5DBBA5178AD4}"/>
              </a:ext>
            </a:extLst>
          </p:cNvPr>
          <p:cNvSpPr txBox="1"/>
          <p:nvPr/>
        </p:nvSpPr>
        <p:spPr>
          <a:xfrm>
            <a:off x="838200" y="1667521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fully-connected feed-forward network with at least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963798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594B-45D3-F4E7-76DF-225738C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Mechanism: Back-Propagation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385-3D28-5888-81C2-6F3B6961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back-propagation of errors (gradients of cost function according to weights) through layers via c</a:t>
            </a:r>
            <a:r>
              <a:rPr lang="en-DE" sz="2400" dirty="0"/>
              <a:t>hain rule of calculus </a:t>
            </a:r>
            <a:r>
              <a:rPr lang="en-DE" sz="2400" dirty="0">
                <a:sym typeface="Wingdings" pitchFamily="2" charset="2"/>
              </a:rPr>
              <a:t>(</a:t>
            </a:r>
            <a:r>
              <a:rPr lang="en-GB" sz="2400" dirty="0"/>
              <a:t>avoiding redundant calculations of intermediate terms</a:t>
            </a:r>
            <a:r>
              <a:rPr lang="en-DE" sz="2400" dirty="0">
                <a:sym typeface="Wingdings" pitchFamily="2" charset="2"/>
              </a:rPr>
              <a:t>)</a:t>
            </a:r>
            <a:endParaRPr lang="en-DE" sz="1600" dirty="0"/>
          </a:p>
          <a:p>
            <a:pPr marL="0" indent="0">
              <a:buNone/>
            </a:pPr>
            <a:r>
              <a:rPr lang="en-DE" sz="2400" dirty="0"/>
              <a:t>each node exchanges information only with directly connected nodes </a:t>
            </a:r>
            <a:r>
              <a:rPr lang="en-DE" sz="2400" dirty="0">
                <a:sym typeface="Wingdings" pitchFamily="2" charset="2"/>
              </a:rPr>
              <a:t> enables efficient, parallel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85B5A-EF49-F42E-4D35-8C58F11B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6B799-84A7-8648-BC90-ED3C95C2198D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F5ED658-C785-2DDE-909E-A5AC0F9AB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65745"/>
            <a:ext cx="6513109" cy="279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72C6E-98A6-FAFD-CFCE-F015265C1ED3}"/>
              </a:ext>
            </a:extLst>
          </p:cNvPr>
          <p:cNvSpPr txBox="1"/>
          <p:nvPr/>
        </p:nvSpPr>
        <p:spPr>
          <a:xfrm>
            <a:off x="7361818" y="3830846"/>
            <a:ext cx="41831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forward pass: current weights fixed, predictions computed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backward pass: errors computed from predictions and back-propagated </a:t>
            </a:r>
            <a:r>
              <a:rPr lang="en-GB" sz="2200" dirty="0">
                <a:sym typeface="Wingdings" panose="05000000000000000000" pitchFamily="2" charset="2"/>
              </a:rPr>
              <a:t></a:t>
            </a:r>
            <a:r>
              <a:rPr lang="en-GB" sz="2200" dirty="0"/>
              <a:t> weights then updated according to loss gradients (via gradient descent)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27094-1B21-62F7-BAE3-930302EBB261}"/>
              </a:ext>
            </a:extLst>
          </p:cNvPr>
          <p:cNvSpPr txBox="1"/>
          <p:nvPr/>
        </p:nvSpPr>
        <p:spPr>
          <a:xfrm>
            <a:off x="4094754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66987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33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763" y="3058826"/>
            <a:ext cx="6023307" cy="1712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093528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131543" y="4285840"/>
            <a:ext cx="326686" cy="807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276680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99532" y="4076351"/>
            <a:ext cx="448996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155027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989100" y="3062593"/>
            <a:ext cx="260458" cy="380140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276680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3248528" y="4076351"/>
            <a:ext cx="1674795" cy="1200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953107" y="4353350"/>
            <a:ext cx="315207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5247CD-A17F-4069-EA01-AA5AF2B22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537" y="1097016"/>
            <a:ext cx="3743325" cy="25900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86C2B-8E6F-4F7B-93AF-5E24FDC70D39}"/>
              </a:ext>
            </a:extLst>
          </p:cNvPr>
          <p:cNvSpPr txBox="1"/>
          <p:nvPr/>
        </p:nvSpPr>
        <p:spPr>
          <a:xfrm>
            <a:off x="6582856" y="1851952"/>
            <a:ext cx="159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</a:t>
            </a:r>
            <a:r>
              <a:rPr lang="en-DE" dirty="0"/>
              <a:t>ernel</a:t>
            </a:r>
            <a:r>
              <a:rPr lang="en-GB" dirty="0"/>
              <a:t> (learned parameters)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388129-E642-4AF2-5FEC-462863487CF9}"/>
              </a:ext>
            </a:extLst>
          </p:cNvPr>
          <p:cNvSpPr txBox="1"/>
          <p:nvPr/>
        </p:nvSpPr>
        <p:spPr>
          <a:xfrm>
            <a:off x="8270603" y="2908396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94790-8744-8DE2-9748-0F4B801DE2B8}"/>
              </a:ext>
            </a:extLst>
          </p:cNvPr>
          <p:cNvSpPr txBox="1"/>
          <p:nvPr/>
        </p:nvSpPr>
        <p:spPr>
          <a:xfrm>
            <a:off x="9726580" y="739749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convolution</a:t>
            </a:r>
            <a:r>
              <a:rPr lang="en-DE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C60011-8B0F-7D42-BA56-D9C225C9D232}"/>
              </a:ext>
            </a:extLst>
          </p:cNvPr>
          <p:cNvSpPr txBox="1"/>
          <p:nvPr/>
        </p:nvSpPr>
        <p:spPr>
          <a:xfrm>
            <a:off x="5247752" y="1434984"/>
            <a:ext cx="19106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 sharing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36CB55-BE29-682D-BDDA-0B721F8464C9}"/>
              </a:ext>
            </a:extLst>
          </p:cNvPr>
          <p:cNvSpPr txBox="1"/>
          <p:nvPr/>
        </p:nvSpPr>
        <p:spPr>
          <a:xfrm>
            <a:off x="2156059" y="6262042"/>
            <a:ext cx="719132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highly regularized form of feed-forward neural networks</a:t>
            </a:r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127C9714-D770-9619-1B9C-788A0708A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08" y="4285840"/>
            <a:ext cx="3048966" cy="17651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05628F-5009-D5EB-EE07-3E1019086302}"/>
              </a:ext>
            </a:extLst>
          </p:cNvPr>
          <p:cNvSpPr txBox="1"/>
          <p:nvPr/>
        </p:nvSpPr>
        <p:spPr>
          <a:xfrm>
            <a:off x="9578013" y="3916508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A0E884-2A3C-24D7-C0A2-64092AE459BB}"/>
              </a:ext>
            </a:extLst>
          </p:cNvPr>
          <p:cNvSpPr txBox="1"/>
          <p:nvPr/>
        </p:nvSpPr>
        <p:spPr>
          <a:xfrm>
            <a:off x="10724890" y="578362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3D4B52E-E88D-70CE-38A2-A6F3A15FDDD2}"/>
              </a:ext>
            </a:extLst>
          </p:cNvPr>
          <p:cNvSpPr/>
          <p:nvPr/>
        </p:nvSpPr>
        <p:spPr>
          <a:xfrm>
            <a:off x="9036008" y="3903008"/>
            <a:ext cx="3004188" cy="22472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8EDDF79-B2DC-EA23-3604-BFC7A9E8FBA4}"/>
              </a:ext>
            </a:extLst>
          </p:cNvPr>
          <p:cNvSpPr/>
          <p:nvPr/>
        </p:nvSpPr>
        <p:spPr>
          <a:xfrm>
            <a:off x="8103543" y="691231"/>
            <a:ext cx="4063589" cy="31149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accent1"/>
                </a:solidFill>
              </a:ln>
              <a:noFill/>
            </a:endParaRPr>
          </a:p>
        </p:txBody>
      </p:sp>
      <p:pic>
        <p:nvPicPr>
          <p:cNvPr id="34" name="Picture 33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AB90388B-58E5-A4F8-94C9-BD8DA2F54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88" y="2255514"/>
            <a:ext cx="1260389" cy="172499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545F1FD-8CFD-360C-9853-176B5EC9F2AC}"/>
              </a:ext>
            </a:extLst>
          </p:cNvPr>
          <p:cNvSpPr txBox="1"/>
          <p:nvPr/>
        </p:nvSpPr>
        <p:spPr>
          <a:xfrm>
            <a:off x="-45252" y="39492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724518-76B8-2F9E-B376-1115F5ECEC70}"/>
              </a:ext>
            </a:extLst>
          </p:cNvPr>
          <p:cNvSpPr txBox="1"/>
          <p:nvPr/>
        </p:nvSpPr>
        <p:spPr>
          <a:xfrm>
            <a:off x="5146816" y="251170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2323FCCC-3408-AEC1-4E6A-D69E38858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6521" y="1566797"/>
            <a:ext cx="1812621" cy="142686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246C46-F54C-A48F-0703-9629F1F5432A}"/>
              </a:ext>
            </a:extLst>
          </p:cNvPr>
          <p:cNvSpPr txBox="1"/>
          <p:nvPr/>
        </p:nvSpPr>
        <p:spPr>
          <a:xfrm>
            <a:off x="1548773" y="2023812"/>
            <a:ext cx="187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c</a:t>
            </a:r>
            <a:r>
              <a:rPr lang="en-DE" sz="1500" dirty="0"/>
              <a:t>onvolutional</a:t>
            </a:r>
            <a:r>
              <a:rPr lang="en-GB" sz="1500" dirty="0"/>
              <a:t> vs</a:t>
            </a:r>
          </a:p>
          <a:p>
            <a:r>
              <a:rPr lang="en-GB" sz="1500" dirty="0"/>
              <a:t>fully-connected</a:t>
            </a:r>
            <a:r>
              <a:rPr lang="en-DE" sz="1500" dirty="0"/>
              <a:t> layer: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7D9B65-B7B5-E73A-306C-A093E1DFEF26}"/>
              </a:ext>
            </a:extLst>
          </p:cNvPr>
          <p:cNvCxnSpPr>
            <a:stCxn id="11" idx="3"/>
          </p:cNvCxnSpPr>
          <p:nvPr/>
        </p:nvCxnSpPr>
        <p:spPr>
          <a:xfrm flipV="1">
            <a:off x="8182540" y="1868341"/>
            <a:ext cx="501374" cy="30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5347BB4-D268-2AD6-9E46-7C8745652548}"/>
              </a:ext>
            </a:extLst>
          </p:cNvPr>
          <p:cNvCxnSpPr>
            <a:stCxn id="12" idx="0"/>
          </p:cNvCxnSpPr>
          <p:nvPr/>
        </p:nvCxnSpPr>
        <p:spPr>
          <a:xfrm flipV="1">
            <a:off x="8610600" y="2514999"/>
            <a:ext cx="339997" cy="393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CDB62FA-C3A4-03B7-00CF-6DD1F68BFB2F}"/>
              </a:ext>
            </a:extLst>
          </p:cNvPr>
          <p:cNvSpPr txBox="1"/>
          <p:nvPr/>
        </p:nvSpPr>
        <p:spPr>
          <a:xfrm>
            <a:off x="24868" y="-11565"/>
            <a:ext cx="80405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b="1" dirty="0"/>
              <a:t>CNN</a:t>
            </a:r>
            <a:r>
              <a:rPr lang="en-GB" sz="2200" dirty="0"/>
              <a:t> in short: local connections, shared weights, pooling, many layers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3999AAB-EF6F-42E9-03FD-B952DC0B0221}"/>
              </a:ext>
            </a:extLst>
          </p:cNvPr>
          <p:cNvSpPr/>
          <p:nvPr/>
        </p:nvSpPr>
        <p:spPr>
          <a:xfrm rot="5400000">
            <a:off x="3515426" y="-1422490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286C06-9532-1194-2AD7-95B58FCFE411}"/>
              </a:ext>
            </a:extLst>
          </p:cNvPr>
          <p:cNvCxnSpPr>
            <a:stCxn id="8" idx="1"/>
          </p:cNvCxnSpPr>
          <p:nvPr/>
        </p:nvCxnSpPr>
        <p:spPr>
          <a:xfrm>
            <a:off x="3609105" y="581435"/>
            <a:ext cx="3047068" cy="1354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CD7DEC-7EB3-D93B-3FB2-D51B8AA2A6B0}"/>
              </a:ext>
            </a:extLst>
          </p:cNvPr>
          <p:cNvSpPr txBox="1"/>
          <p:nvPr/>
        </p:nvSpPr>
        <p:spPr>
          <a:xfrm>
            <a:off x="8720705" y="15618"/>
            <a:ext cx="119841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C234C6-A3CF-6FDE-35D2-56DDF601A8B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9157152" y="661949"/>
            <a:ext cx="162763" cy="149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EA7B3EA-8175-E9B3-7125-2B2527B83CE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319915" y="661949"/>
            <a:ext cx="523098" cy="2187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F256F9-5324-3848-7DF4-F7D51B3182E2}"/>
              </a:ext>
            </a:extLst>
          </p:cNvPr>
          <p:cNvSpPr txBox="1"/>
          <p:nvPr/>
        </p:nvSpPr>
        <p:spPr>
          <a:xfrm>
            <a:off x="10761766" y="21665"/>
            <a:ext cx="93124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 patches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2C38FA-3C13-7F77-8E8B-A84C91C10131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11227387" y="667996"/>
            <a:ext cx="0" cy="766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378"/>
            <a:ext cx="10515600" cy="4570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DE" sz="2400" dirty="0"/>
              <a:t>AlexNet: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</a:t>
            </a:r>
            <a:r>
              <a:rPr lang="en-GB" sz="2400" dirty="0"/>
              <a:t> (allowing more layers)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endParaRPr lang="en-GB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pivotal moment for deep learning: </a:t>
            </a:r>
            <a:r>
              <a:rPr lang="en-DE" sz="2400" dirty="0"/>
              <a:t>ImageNet challenge 2012)</a:t>
            </a:r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11" y="4950943"/>
            <a:ext cx="4366603" cy="1367503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6" y="4482116"/>
            <a:ext cx="2583094" cy="2125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2820440" y="65887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81DCA53-8EBC-7026-A1DE-C7F9E524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1638" y="4310689"/>
            <a:ext cx="3367438" cy="2524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3B0DD-53A5-3DFC-31F8-4908EE7162CA}"/>
              </a:ext>
            </a:extLst>
          </p:cNvPr>
          <p:cNvSpPr txBox="1"/>
          <p:nvPr/>
        </p:nvSpPr>
        <p:spPr>
          <a:xfrm>
            <a:off x="8078082" y="6406237"/>
            <a:ext cx="962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Train</a:t>
            </a:r>
            <a:r>
              <a:rPr lang="en-GB" dirty="0" err="1"/>
              <a:t>ing</a:t>
            </a:r>
            <a:r>
              <a:rPr lang="en-GB" dirty="0"/>
              <a:t> Subtleties of</a:t>
            </a:r>
            <a:r>
              <a:rPr lang="en-DE" dirty="0"/>
              <a:t> 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14D0-DE67-0875-37B9-25A62126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EAB4-FB81-38C9-F9A0-FCB39DDF5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natural language processing: dealing with sequential structures (e.g., text)</a:t>
            </a:r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machine translation (sequence-to-sequence model)</a:t>
            </a:r>
          </a:p>
          <a:p>
            <a:r>
              <a:rPr lang="en-GB" sz="2600" dirty="0"/>
              <a:t>sentiment classification</a:t>
            </a:r>
          </a:p>
          <a:p>
            <a:r>
              <a:rPr lang="en-GB" sz="2600" dirty="0"/>
              <a:t>chat bot (conversational AI)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context awareness via </a:t>
            </a:r>
            <a:r>
              <a:rPr lang="en-GB" sz="2600" b="1" dirty="0"/>
              <a:t>embeddings</a:t>
            </a:r>
            <a:r>
              <a:rPr lang="en-GB" sz="2600" dirty="0"/>
              <a:t> and (formerly) recurrent neural networks (</a:t>
            </a:r>
            <a:r>
              <a:rPr lang="en-GB" sz="2600" b="1" dirty="0"/>
              <a:t>RNN</a:t>
            </a:r>
            <a:r>
              <a:rPr lang="en-GB" sz="2600" dirty="0"/>
              <a:t>) or (nowadays) </a:t>
            </a:r>
            <a:r>
              <a:rPr lang="en-GB" sz="2600" b="1" dirty="0"/>
              <a:t>self-attention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LLMs: </a:t>
            </a:r>
            <a:r>
              <a:rPr lang="en-GB" sz="2600" b="1" dirty="0"/>
              <a:t>transformer</a:t>
            </a:r>
            <a:r>
              <a:rPr lang="en-GB" sz="2600" dirty="0"/>
              <a:t> models with hundreds of billions of parameters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EFFDC-D1D5-B8DD-8DB0-C26F17EB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66440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662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</a:t>
            </a:r>
            <a:r>
              <a:rPr lang="en-GB" sz="2600" dirty="0">
                <a:sym typeface="Wingdings" pitchFamily="2" charset="2"/>
              </a:rPr>
              <a:t>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052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</a:t>
            </a:r>
            <a:r>
              <a:rPr lang="en-DE" sz="2400" dirty="0"/>
              <a:t>valuating other input words in terms of relevance for encoding of given word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8A3ECF-094A-A199-6238-CC789AD29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multi-head attention: s</a:t>
            </a:r>
            <a:r>
              <a:rPr lang="en-DE" sz="2400" dirty="0"/>
              <a:t>everal attention layers running in parallel</a:t>
            </a:r>
            <a:r>
              <a:rPr lang="en-GB" sz="2400" dirty="0"/>
              <a:t> (considering </a:t>
            </a:r>
            <a:r>
              <a:rPr lang="en-DE" sz="2400" dirty="0"/>
              <a:t>different aspects of input</a:t>
            </a:r>
            <a:r>
              <a:rPr lang="en-GB" sz="2400" dirty="0"/>
              <a:t>)</a:t>
            </a:r>
            <a:endParaRPr lang="en-DE" sz="2400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2682"/>
            <a:ext cx="4026031" cy="388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5077145" y="65765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1892-25A4-F155-470C-922C5D9C4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942682"/>
            <a:ext cx="3995536" cy="3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654804" y="5216604"/>
            <a:ext cx="3726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3654804" y="3619389"/>
            <a:ext cx="3457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different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381103" y="5758249"/>
            <a:ext cx="1738183" cy="58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112139" y="3738161"/>
            <a:ext cx="2361375" cy="48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4689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444843" y="4876291"/>
            <a:ext cx="2436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Google’s </a:t>
            </a:r>
            <a:r>
              <a:rPr lang="en-DE" sz="1800" dirty="0">
                <a:hlinkClick r:id="rId4"/>
              </a:rPr>
              <a:t>BERT</a:t>
            </a:r>
            <a:r>
              <a:rPr lang="en-DE" sz="1800" dirty="0"/>
              <a:t> (Bidirectional Encoder Representations from Transformers)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310408" y="4876291"/>
            <a:ext cx="24367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r>
              <a:rPr lang="en-GB" sz="1800" dirty="0"/>
              <a:t>xample: </a:t>
            </a:r>
            <a:r>
              <a:rPr lang="en-GB" sz="1800" dirty="0" err="1"/>
              <a:t>OpenAI’s</a:t>
            </a:r>
            <a:r>
              <a:rPr lang="en-GB" sz="1800" dirty="0"/>
              <a:t> </a:t>
            </a:r>
            <a:r>
              <a:rPr lang="en-DE" sz="1800" dirty="0">
                <a:hlinkClick r:id="rId5"/>
              </a:rPr>
              <a:t>GPT</a:t>
            </a:r>
            <a:r>
              <a:rPr lang="en-DE" sz="1800" dirty="0"/>
              <a:t> (Generative Pre-trained Transformer)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4BF5F-7454-03DA-797F-C574A0B41D2C}"/>
              </a:ext>
            </a:extLst>
          </p:cNvPr>
          <p:cNvSpPr txBox="1"/>
          <p:nvPr/>
        </p:nvSpPr>
        <p:spPr>
          <a:xfrm>
            <a:off x="9601156" y="5816052"/>
            <a:ext cx="185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6"/>
              </a:rPr>
              <a:t>GPT-4 </a:t>
            </a:r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Multi-Task</a:t>
            </a:r>
            <a:r>
              <a:rPr lang="en-DE" dirty="0"/>
              <a:t> Learnin</a:t>
            </a:r>
            <a:r>
              <a:rPr lang="en-GB" dirty="0"/>
              <a:t>g of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transfer learning in a semi-supervised way (also prominent for CNNs in computer vision):</a:t>
            </a:r>
          </a:p>
          <a:p>
            <a:r>
              <a:rPr lang="en-DE" dirty="0"/>
              <a:t>self-supervised </a:t>
            </a:r>
            <a:r>
              <a:rPr lang="en-GB" b="1" dirty="0"/>
              <a:t>p</a:t>
            </a:r>
            <a:r>
              <a:rPr lang="en-DE" b="1" dirty="0"/>
              <a:t>re-training</a:t>
            </a:r>
            <a:r>
              <a:rPr lang="en-DE" dirty="0"/>
              <a:t> </a:t>
            </a:r>
            <a:r>
              <a:rPr lang="en-GB" dirty="0"/>
              <a:t>(e.g., </a:t>
            </a:r>
            <a:r>
              <a:rPr lang="en-GB" sz="2800" dirty="0"/>
              <a:t>next-word prediction</a:t>
            </a:r>
            <a:r>
              <a:rPr lang="en-GB" dirty="0"/>
              <a:t>) </a:t>
            </a:r>
            <a:r>
              <a:rPr lang="en-DE" dirty="0"/>
              <a:t>on massive data sets (foundation models like GPT or BERT)</a:t>
            </a:r>
            <a:endParaRPr lang="en-GB" dirty="0"/>
          </a:p>
          <a:p>
            <a:r>
              <a:rPr lang="en-GB" dirty="0"/>
              <a:t>subsequent supervised </a:t>
            </a:r>
            <a:r>
              <a:rPr lang="en-GB" b="1" dirty="0"/>
              <a:t>fine-tuning</a:t>
            </a:r>
            <a:r>
              <a:rPr lang="en-GB" dirty="0"/>
              <a:t> on specific tasks and (usually much smaller)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in-context</a:t>
            </a:r>
            <a:r>
              <a:rPr lang="en-GB" dirty="0"/>
              <a:t> learning as alternative to fine-tuning: only using information fed into LLM via input prompt, no parameter updates (typically decoder-only)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  <a:p>
            <a:pPr marL="0" indent="0">
              <a:buNone/>
            </a:pPr>
            <a:r>
              <a:rPr lang="en-GB" dirty="0"/>
              <a:t>query with (few-shot) or without (zero-shot) providing explicit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3218A-08EA-D3FF-9424-D89C1A7F7F70}"/>
              </a:ext>
            </a:extLst>
          </p:cNvPr>
          <p:cNvSpPr txBox="1"/>
          <p:nvPr/>
        </p:nvSpPr>
        <p:spPr>
          <a:xfrm>
            <a:off x="838200" y="6101547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Conversational AI: </a:t>
            </a:r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GB" dirty="0"/>
              <a:t>Transformer for Vision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30471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3448192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</a:t>
            </a:r>
            <a:r>
              <a:rPr lang="en-GB" dirty="0">
                <a:sym typeface="Wingdings" pitchFamily="2" charset="2"/>
                <a:hlinkClick r:id="rId2"/>
              </a:rPr>
              <a:t>video</a:t>
            </a:r>
            <a:r>
              <a:rPr lang="en-GB" dirty="0">
                <a:sym typeface="Wingdings" pitchFamily="2" charset="2"/>
              </a:rPr>
              <a:t>, </a:t>
            </a:r>
            <a:r>
              <a:rPr lang="en-GB" dirty="0">
                <a:sym typeface="Wingdings" pitchFamily="2" charset="2"/>
                <a:hlinkClick r:id="rId3"/>
              </a:rPr>
              <a:t>audio</a:t>
            </a:r>
            <a:r>
              <a:rPr lang="en-GB" dirty="0">
                <a:sym typeface="Wingdings" pitchFamily="2" charset="2"/>
              </a:rPr>
              <a:t>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(compare with human reasoning by </a:t>
            </a:r>
            <a:r>
              <a:rPr lang="en-GB" dirty="0">
                <a:hlinkClick r:id="rId2"/>
              </a:rPr>
              <a:t>analogies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training (usually offline optimization):</a:t>
            </a:r>
          </a:p>
          <a:p>
            <a:pPr marL="0" indent="0">
              <a:buNone/>
            </a:pPr>
            <a:r>
              <a:rPr lang="en-DE" b="1" dirty="0"/>
              <a:t>ML algorithm + data = explicit algorithm</a:t>
            </a:r>
            <a:r>
              <a:rPr lang="en-GB" dirty="0"/>
              <a:t> (to be used at inference time)</a:t>
            </a: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 (storage capacity of DNA limited) but have learning capabilities.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50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</a:t>
            </a:r>
            <a:r>
              <a:rPr lang="en-GB" dirty="0" err="1"/>
              <a:t>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</a:t>
                </a:r>
                <a:r>
                  <a:rPr lang="en-GB" sz="2600" dirty="0"/>
                  <a:t>, for example by means of CLIP</a:t>
                </a:r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47703" cy="4351338"/>
              </a:xfrm>
              <a:blipFill>
                <a:blip r:embed="rId2"/>
                <a:stretch>
                  <a:fillRect l="-1425" t="-2661" r="-9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51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37" y="3665746"/>
            <a:ext cx="3156510" cy="26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126964" y="61101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5" name="Picture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9233B2C-E262-FD14-C586-2554F988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409" y="1443758"/>
            <a:ext cx="3373582" cy="1702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19C5E-2651-36FF-B85E-2F53F39FD6BE}"/>
              </a:ext>
            </a:extLst>
          </p:cNvPr>
          <p:cNvSpPr txBox="1"/>
          <p:nvPr/>
        </p:nvSpPr>
        <p:spPr>
          <a:xfrm>
            <a:off x="8094437" y="3074637"/>
            <a:ext cx="413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guided diffusion: </a:t>
            </a:r>
            <a:r>
              <a:rPr lang="en-DE" dirty="0"/>
              <a:t>“Pembroke Welsh corgi”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81B49-1BB3-2923-0563-B1141289370F}"/>
              </a:ext>
            </a:extLst>
          </p:cNvPr>
          <p:cNvSpPr txBox="1"/>
          <p:nvPr/>
        </p:nvSpPr>
        <p:spPr>
          <a:xfrm>
            <a:off x="11659482" y="28652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DEE25-DC24-A0E3-8E00-BB2C71035668}"/>
              </a:ext>
            </a:extLst>
          </p:cNvPr>
          <p:cNvSpPr txBox="1"/>
          <p:nvPr/>
        </p:nvSpPr>
        <p:spPr>
          <a:xfrm>
            <a:off x="6474942" y="111960"/>
            <a:ext cx="553582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/>
              <a:t>tradeoff</a:t>
            </a:r>
            <a:r>
              <a:rPr lang="en-GB" sz="2400" dirty="0"/>
              <a:t> between diversity (unconditioned) and fidelity</a:t>
            </a:r>
            <a:r>
              <a:rPr lang="en-DE" sz="2400" dirty="0"/>
              <a:t> (guidance)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F917E-89A2-1007-2496-B6A088EE441D}"/>
              </a:ext>
            </a:extLst>
          </p:cNvPr>
          <p:cNvSpPr txBox="1"/>
          <p:nvPr/>
        </p:nvSpPr>
        <p:spPr>
          <a:xfrm>
            <a:off x="941053" y="6140019"/>
            <a:ext cx="2549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G: minimize, D: maximize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38D9C4-D605-13A5-EDD9-E8329E298CF1}"/>
              </a:ext>
            </a:extLst>
          </p:cNvPr>
          <p:cNvSpPr txBox="1"/>
          <p:nvPr/>
        </p:nvSpPr>
        <p:spPr>
          <a:xfrm>
            <a:off x="6236044" y="910168"/>
            <a:ext cx="5774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" action="ppaction://noaction"/>
            </a:endParaRPr>
          </a:p>
          <a:p>
            <a:pPr marL="0" indent="0">
              <a:buNone/>
            </a:pPr>
            <a:r>
              <a:rPr lang="en-DE" sz="2800" dirty="0">
                <a:hlinkClick r:id="" action="ppaction://noaction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EEE6D-92CB-12BA-D3EA-7C659ED1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901C-65E6-5A65-50B6-600D93D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53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1F3935A-B538-720F-667E-90106FDA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85" y="2151653"/>
            <a:ext cx="1669289" cy="2373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B3227-47B3-A646-E134-0796AD20CE43}"/>
              </a:ext>
            </a:extLst>
          </p:cNvPr>
          <p:cNvSpPr txBox="1"/>
          <p:nvPr/>
        </p:nvSpPr>
        <p:spPr>
          <a:xfrm>
            <a:off x="1408705" y="3988770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3"/>
              </a:rPr>
              <a:t>Hastie</a:t>
            </a:r>
            <a:endParaRPr lang="en-DE" dirty="0"/>
          </a:p>
        </p:txBody>
      </p:sp>
      <p:pic>
        <p:nvPicPr>
          <p:cNvPr id="9" name="Picture 8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74CC74A9-B89C-8039-EA17-5410B8BDED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r="4683"/>
          <a:stretch/>
        </p:blipFill>
        <p:spPr>
          <a:xfrm>
            <a:off x="3558369" y="4245948"/>
            <a:ext cx="1604442" cy="2373655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D83E1-1DF7-C0FB-B65D-F8E30E3217F4}"/>
              </a:ext>
            </a:extLst>
          </p:cNvPr>
          <p:cNvSpPr txBox="1"/>
          <p:nvPr/>
        </p:nvSpPr>
        <p:spPr>
          <a:xfrm>
            <a:off x="3263317" y="1780641"/>
            <a:ext cx="6635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few seminal papers:</a:t>
            </a:r>
            <a:endParaRPr lang="en-GB" dirty="0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5"/>
              </a:rPr>
              <a:t>back-propagation</a:t>
            </a:r>
            <a:r>
              <a:rPr lang="en-DE" dirty="0"/>
              <a:t>: one of the founding moments of deep learning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6"/>
              </a:rPr>
              <a:t>CNN</a:t>
            </a:r>
            <a:r>
              <a:rPr lang="en-DE" dirty="0"/>
              <a:t>: neural networks work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7"/>
              </a:rPr>
              <a:t>AlexNet</a:t>
            </a:r>
            <a:r>
              <a:rPr lang="en-DE" dirty="0"/>
              <a:t>: deep learning takes over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8"/>
              </a:rPr>
              <a:t>t</a:t>
            </a:r>
            <a:r>
              <a:rPr lang="en-DE" dirty="0">
                <a:hlinkClick r:id="rId8"/>
              </a:rPr>
              <a:t>ransformer</a:t>
            </a:r>
            <a:r>
              <a:rPr lang="en-DE" dirty="0"/>
              <a:t>: </a:t>
            </a:r>
            <a:r>
              <a:rPr lang="en-GB" dirty="0"/>
              <a:t>SOTA</a:t>
            </a:r>
            <a:endParaRPr lang="en-DE" dirty="0"/>
          </a:p>
        </p:txBody>
      </p:sp>
      <p:pic>
        <p:nvPicPr>
          <p:cNvPr id="12" name="Picture 11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D7081E95-232E-9A92-0D8B-BBB0421621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6690" y="641698"/>
            <a:ext cx="1338335" cy="19669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2E8A8-DF6A-5A7C-0CB8-D2F76BF6A758}"/>
              </a:ext>
            </a:extLst>
          </p:cNvPr>
          <p:cNvSpPr txBox="1"/>
          <p:nvPr/>
        </p:nvSpPr>
        <p:spPr>
          <a:xfrm>
            <a:off x="10259736" y="-4633"/>
            <a:ext cx="19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historical overview</a:t>
            </a:r>
            <a:r>
              <a:rPr lang="de-DE" dirty="0"/>
              <a:t> of deep learning</a:t>
            </a:r>
            <a:r>
              <a:rPr lang="en-DE" dirty="0"/>
              <a:t>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2A399EB-B41E-5F1A-0011-6D0FAECC1A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28860" y="4245949"/>
            <a:ext cx="1843773" cy="2373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9295C5-D3AE-C8C9-ADCA-5DB96CA6B4AD}"/>
              </a:ext>
            </a:extLst>
          </p:cNvPr>
          <p:cNvSpPr txBox="1"/>
          <p:nvPr/>
        </p:nvSpPr>
        <p:spPr>
          <a:xfrm>
            <a:off x="7251892" y="4650396"/>
            <a:ext cx="80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11"/>
              </a:rPr>
              <a:t>Sutton</a:t>
            </a:r>
            <a:endParaRPr lang="en-DE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1B5691C3-FB00-8DEC-96B6-8D1B389FC2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8682" y="4271613"/>
            <a:ext cx="1329164" cy="2084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15F03-381A-55A3-79F3-1867028CF117}"/>
              </a:ext>
            </a:extLst>
          </p:cNvPr>
          <p:cNvSpPr txBox="1"/>
          <p:nvPr/>
        </p:nvSpPr>
        <p:spPr>
          <a:xfrm>
            <a:off x="9675735" y="3599618"/>
            <a:ext cx="251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entle but geniune introduction</a:t>
            </a:r>
            <a:r>
              <a:rPr lang="de-DE" dirty="0"/>
              <a:t> to causality</a:t>
            </a:r>
            <a:r>
              <a:rPr lang="en-DE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B9B55E-2C55-7F47-EE8F-1C4FEC6B5C5A}"/>
              </a:ext>
            </a:extLst>
          </p:cNvPr>
          <p:cNvSpPr txBox="1"/>
          <p:nvPr/>
        </p:nvSpPr>
        <p:spPr>
          <a:xfrm>
            <a:off x="2547290" y="3599618"/>
            <a:ext cx="362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foundations of deep learning:</a:t>
            </a:r>
            <a:endParaRPr lang="en-GB" sz="1800" dirty="0">
              <a:hlinkClick r:id="rId13"/>
            </a:endParaRPr>
          </a:p>
          <a:p>
            <a:r>
              <a:rPr lang="en-GB" sz="1800" dirty="0">
                <a:hlinkClick r:id="rId13"/>
              </a:rPr>
              <a:t>https://www.deeplearningbook.org/</a:t>
            </a:r>
            <a:endParaRPr lang="en-DE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95ED4-D4A6-9225-B7C0-91B18E71108A}"/>
              </a:ext>
            </a:extLst>
          </p:cNvPr>
          <p:cNvSpPr txBox="1"/>
          <p:nvPr/>
        </p:nvSpPr>
        <p:spPr>
          <a:xfrm>
            <a:off x="397717" y="1777147"/>
            <a:ext cx="196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</a:t>
            </a:r>
            <a:r>
              <a:rPr lang="en-DE" sz="1800" dirty="0"/>
              <a:t>oundations of ML: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90729-7382-09F6-7443-B894B47D039E}"/>
              </a:ext>
            </a:extLst>
          </p:cNvPr>
          <p:cNvSpPr txBox="1"/>
          <p:nvPr/>
        </p:nvSpPr>
        <p:spPr>
          <a:xfrm>
            <a:off x="6554975" y="3599618"/>
            <a:ext cx="2391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overview of reinforcement learning</a:t>
            </a:r>
            <a:r>
              <a:rPr lang="en-DE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063779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4D63-83D1-8431-6611-2143C8E8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</a:t>
            </a:r>
            <a:r>
              <a:rPr lang="en-GB" dirty="0"/>
              <a:t>o</a:t>
            </a:r>
            <a:r>
              <a:rPr lang="en-DE" dirty="0"/>
              <a:t>me Philosophical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9F04-FAE2-9EA8-1515-952A2CFC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 theory of mind: m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 from matter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ust scaling up current methods (e.g., LLMs) enough to achieve general intelligence?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 additional methods needed?</a:t>
            </a: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gency via goal-based approaches? (is reward enough?)</a:t>
            </a: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foresee: emotions or consciousness occur</a:t>
            </a:r>
            <a:r>
              <a:rPr lang="en-GB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ring</a:t>
            </a:r>
            <a:r>
              <a:rPr lang="en-DE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6085-FF3B-49CB-16CE-76B32243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5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</a:t>
            </a:r>
            <a:r>
              <a:rPr lang="en-GB" dirty="0"/>
              <a:t>and </a:t>
            </a:r>
            <a:r>
              <a:rPr lang="en-DE" dirty="0"/>
              <a:t>science</a:t>
            </a:r>
            <a:r>
              <a:rPr lang="en-GB" dirty="0"/>
              <a:t>, formulated as narrow tasks with strictly defined inputs (aka weak AI)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more imminent</a:t>
            </a:r>
            <a:r>
              <a:rPr lang="en-DE" dirty="0"/>
              <a:t> than (still philosophical) long-term quest for human-level AI</a:t>
            </a:r>
            <a:r>
              <a:rPr lang="en-GB" dirty="0"/>
              <a:t> (</a:t>
            </a:r>
            <a:r>
              <a:rPr lang="en-DE" dirty="0"/>
              <a:t>aka strong AI, AGI</a:t>
            </a:r>
            <a:r>
              <a:rPr lang="en-GB" dirty="0"/>
              <a:t>), i.e.,</a:t>
            </a:r>
            <a:r>
              <a:rPr lang="en-GB" dirty="0">
                <a:sym typeface="Wingdings" panose="05000000000000000000" pitchFamily="2" charset="2"/>
              </a:rPr>
              <a:t> general-purpose intelligence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(although recent language models show multi-purpose capabilities)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  <a:r>
              <a:rPr lang="en-GB" sz="2200" dirty="0"/>
              <a:t>, direct model inexpressible</a:t>
            </a:r>
            <a:endParaRPr lang="en-DE" sz="22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  <a:r>
              <a:rPr lang="en-GB" dirty="0"/>
              <a:t> (passive approach)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14083</TotalTime>
  <Words>3942</Words>
  <Application>Microsoft Office PowerPoint</Application>
  <PresentationFormat>Widescreen</PresentationFormat>
  <Paragraphs>619</Paragraphs>
  <Slides>54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Machine Learning – Overview</vt:lpstr>
      <vt:lpstr>Main Areas of Artificial Intelligence</vt:lpstr>
      <vt:lpstr>Buzz Words …</vt:lpstr>
      <vt:lpstr>Traditional Algorithms and GOFAI</vt:lpstr>
      <vt:lpstr>ML: Learning from Experience/Data</vt:lpstr>
      <vt:lpstr>Supercharging the Scientific Method</vt:lpstr>
      <vt:lpstr>When to apply ML?</vt:lpstr>
      <vt:lpstr>Learning Paradigms</vt:lpstr>
      <vt:lpstr>Supervised Learning</vt:lpstr>
      <vt:lpstr>Reinforcement Learning</vt:lpstr>
      <vt:lpstr>Reduction of Search Space</vt:lpstr>
      <vt:lpstr>Main Concepts of Value-Based RL Methods</vt:lpstr>
      <vt:lpstr>Unsupervised Learning</vt:lpstr>
      <vt:lpstr>PowerPoint Presentation</vt:lpstr>
      <vt:lpstr>Fitting and Generalization</vt:lpstr>
      <vt:lpstr>Supervised Learning Scenario</vt:lpstr>
      <vt:lpstr>Generalization</vt:lpstr>
      <vt:lpstr>Bias, Variance, Irreducible Error</vt:lpstr>
      <vt:lpstr>Bias-Variance Tradeoff</vt:lpstr>
      <vt:lpstr>Example: Non-Linear Function Approximation</vt:lpstr>
      <vt:lpstr>Example: k-Nearest Neighbors</vt:lpstr>
      <vt:lpstr>Linear Regression</vt:lpstr>
      <vt:lpstr>General Recipe of Statistical Learning</vt:lpstr>
      <vt:lpstr>Loss Function</vt:lpstr>
      <vt:lpstr>Cost Function</vt:lpstr>
      <vt:lpstr>Cost Minimization</vt:lpstr>
      <vt:lpstr>Algorithmic Families</vt:lpstr>
      <vt:lpstr>PowerPoint Presentation</vt:lpstr>
      <vt:lpstr>Deep Learning</vt:lpstr>
      <vt:lpstr>Recap: Goal of ML</vt:lpstr>
      <vt:lpstr>Multi-Layer Perceptron (MLP)</vt:lpstr>
      <vt:lpstr>Learning Mechanism: Back-Propagation</vt:lpstr>
      <vt:lpstr>Convolutional Neural Networks</vt:lpstr>
      <vt:lpstr>Rise of Deep Learning</vt:lpstr>
      <vt:lpstr>Training Subtleties of Deep Neural Networks</vt:lpstr>
      <vt:lpstr>Large Language Models (LLM)</vt:lpstr>
      <vt:lpstr>Embeddings</vt:lpstr>
      <vt:lpstr>Transformer</vt:lpstr>
      <vt:lpstr>Self-Attention</vt:lpstr>
      <vt:lpstr>Scaled Dot-Product Attention</vt:lpstr>
      <vt:lpstr>Sequence Completion</vt:lpstr>
      <vt:lpstr>Typical Transformer Architectures for LLMs</vt:lpstr>
      <vt:lpstr>Multi-Task Learning of LLMs</vt:lpstr>
      <vt:lpstr>Conversational AI: RL from Human Feedback</vt:lpstr>
      <vt:lpstr>Transformer for Vision</vt:lpstr>
      <vt:lpstr>Combination of Vision and Text: Multi-Modality</vt:lpstr>
      <vt:lpstr>Generative Models</vt:lpstr>
      <vt:lpstr>Generative vs Discriminative Models</vt:lpstr>
      <vt:lpstr>Data Generation</vt:lpstr>
      <vt:lpstr>Different Types of Generative Models</vt:lpstr>
      <vt:lpstr>Conditioning</vt:lpstr>
      <vt:lpstr>Multi-Modal Generative Models</vt:lpstr>
      <vt:lpstr>Literature</vt:lpstr>
      <vt:lpstr>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Wick, Felix</cp:lastModifiedBy>
  <cp:revision>279</cp:revision>
  <dcterms:created xsi:type="dcterms:W3CDTF">2022-07-11T13:02:20Z</dcterms:created>
  <dcterms:modified xsi:type="dcterms:W3CDTF">2023-09-02T18:21:39Z</dcterms:modified>
</cp:coreProperties>
</file>

<file path=docProps/thumbnail.jpeg>
</file>